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theme/theme2.xml" ContentType="application/vnd.openxmlformats-officedocument.theme+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charts/chart1.xml" ContentType="application/vnd.openxmlformats-officedocument.drawingml.chart+xml"/>
  <Override PartName="/ppt/drawings/drawing1.xml" ContentType="application/vnd.openxmlformats-officedocument.drawingml.chartshapes+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charts/chart2.xml" ContentType="application/vnd.openxmlformats-officedocument.drawingml.chart+xml"/>
  <Override PartName="/ppt/charts/chart3.xml" ContentType="application/vnd.openxmlformats-officedocument.drawingml.chart+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82" r:id="rId1"/>
    <p:sldMasterId id="2147483899" r:id="rId2"/>
    <p:sldMasterId id="2147483933" r:id="rId3"/>
  </p:sldMasterIdLst>
  <p:notesMasterIdLst>
    <p:notesMasterId r:id="rId35"/>
  </p:notesMasterIdLst>
  <p:sldIdLst>
    <p:sldId id="256" r:id="rId4"/>
    <p:sldId id="257" r:id="rId5"/>
    <p:sldId id="258" r:id="rId6"/>
    <p:sldId id="262" r:id="rId7"/>
    <p:sldId id="325" r:id="rId8"/>
    <p:sldId id="322" r:id="rId9"/>
    <p:sldId id="304" r:id="rId10"/>
    <p:sldId id="293" r:id="rId11"/>
    <p:sldId id="327" r:id="rId12"/>
    <p:sldId id="307" r:id="rId13"/>
    <p:sldId id="316" r:id="rId14"/>
    <p:sldId id="332" r:id="rId15"/>
    <p:sldId id="305" r:id="rId16"/>
    <p:sldId id="315" r:id="rId17"/>
    <p:sldId id="273" r:id="rId18"/>
    <p:sldId id="277" r:id="rId19"/>
    <p:sldId id="300" r:id="rId20"/>
    <p:sldId id="299" r:id="rId21"/>
    <p:sldId id="301" r:id="rId22"/>
    <p:sldId id="288" r:id="rId23"/>
    <p:sldId id="291" r:id="rId24"/>
    <p:sldId id="317" r:id="rId25"/>
    <p:sldId id="274" r:id="rId26"/>
    <p:sldId id="331" r:id="rId27"/>
    <p:sldId id="330" r:id="rId28"/>
    <p:sldId id="336" r:id="rId29"/>
    <p:sldId id="335" r:id="rId30"/>
    <p:sldId id="334" r:id="rId31"/>
    <p:sldId id="280" r:id="rId32"/>
    <p:sldId id="268" r:id="rId33"/>
    <p:sldId id="323" r:id="rId34"/>
  </p:sldIdLst>
  <p:sldSz cx="9144000" cy="6858000" type="screen4x3"/>
  <p:notesSz cx="6735763" cy="9866313"/>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9FF66"/>
    <a:srgbClr val="66FFCC"/>
    <a:srgbClr val="85F7B3"/>
    <a:srgbClr val="DFE0A4"/>
    <a:srgbClr val="EFA52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1538" autoAdjust="0"/>
    <p:restoredTop sz="93962" autoAdjust="0"/>
  </p:normalViewPr>
  <p:slideViewPr>
    <p:cSldViewPr showGuides="1">
      <p:cViewPr varScale="1">
        <p:scale>
          <a:sx n="61" d="100"/>
          <a:sy n="61" d="100"/>
        </p:scale>
        <p:origin x="-1710" y="-8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tableStyles" Target="tableStyles.xml"/><Relationship Id="rId3" Type="http://schemas.openxmlformats.org/officeDocument/2006/relationships/slideMaster" Target="slideMasters/slideMaster3.xml"/><Relationship Id="rId21" Type="http://schemas.openxmlformats.org/officeDocument/2006/relationships/slide" Target="slides/slide18.xml"/><Relationship Id="rId34" Type="http://schemas.openxmlformats.org/officeDocument/2006/relationships/slide" Target="slides/slide31.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viewProps" Target="viewProp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presProps" Target="presProps.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notesMaster" Target="notesMasters/notesMaster1.xml"/></Relationships>
</file>

<file path=ppt/charts/_rels/chart1.xml.rels><?xml version="1.0" encoding="UTF-8" standalone="yes"?>
<Relationships xmlns="http://schemas.openxmlformats.org/package/2006/relationships"><Relationship Id="rId2" Type="http://schemas.openxmlformats.org/officeDocument/2006/relationships/chartUserShapes" Target="../drawings/drawing1.xml"/><Relationship Id="rId1" Type="http://schemas.openxmlformats.org/officeDocument/2006/relationships/package" Target="../embeddings/Microsoft_Excel_Worksheet1.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2.xlsx"/></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_Worksheet3.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9.5024545542918198E-2"/>
          <c:y val="3.6443293946503801E-2"/>
          <c:w val="0.90497545445708205"/>
          <c:h val="0.84317326500459699"/>
        </c:manualLayout>
      </c:layout>
      <c:barChart>
        <c:barDir val="col"/>
        <c:grouping val="stacked"/>
        <c:varyColors val="0"/>
        <c:ser>
          <c:idx val="0"/>
          <c:order val="0"/>
          <c:tx>
            <c:strRef>
              <c:f>Sheet1!$B$1</c:f>
              <c:strCache>
                <c:ptCount val="1"/>
                <c:pt idx="0">
                  <c:v>列1</c:v>
                </c:pt>
              </c:strCache>
            </c:strRef>
          </c:tx>
          <c:spPr>
            <a:solidFill>
              <a:schemeClr val="tx1">
                <a:lumMod val="65000"/>
                <a:lumOff val="35000"/>
              </a:schemeClr>
            </a:solidFill>
          </c:spPr>
          <c:invertIfNegative val="0"/>
          <c:cat>
            <c:numRef>
              <c:f>Sheet1!$A$2:$A$3</c:f>
              <c:numCache>
                <c:formatCode>General</c:formatCode>
                <c:ptCount val="2"/>
                <c:pt idx="0">
                  <c:v>2010</c:v>
                </c:pt>
                <c:pt idx="1">
                  <c:v>2011</c:v>
                </c:pt>
              </c:numCache>
            </c:numRef>
          </c:cat>
          <c:val>
            <c:numRef>
              <c:f>Sheet1!$B$2:$B$3</c:f>
              <c:numCache>
                <c:formatCode>General</c:formatCode>
                <c:ptCount val="2"/>
                <c:pt idx="0">
                  <c:v>393</c:v>
                </c:pt>
                <c:pt idx="1">
                  <c:v>393</c:v>
                </c:pt>
              </c:numCache>
            </c:numRef>
          </c:val>
        </c:ser>
        <c:ser>
          <c:idx val="1"/>
          <c:order val="1"/>
          <c:tx>
            <c:strRef>
              <c:f>Sheet1!$C$1</c:f>
              <c:strCache>
                <c:ptCount val="1"/>
                <c:pt idx="0">
                  <c:v>列2</c:v>
                </c:pt>
              </c:strCache>
            </c:strRef>
          </c:tx>
          <c:spPr>
            <a:solidFill>
              <a:schemeClr val="bg2">
                <a:lumMod val="75000"/>
              </a:schemeClr>
            </a:solidFill>
          </c:spPr>
          <c:invertIfNegative val="0"/>
          <c:cat>
            <c:numRef>
              <c:f>Sheet1!$A$2:$A$3</c:f>
              <c:numCache>
                <c:formatCode>General</c:formatCode>
                <c:ptCount val="2"/>
                <c:pt idx="0">
                  <c:v>2010</c:v>
                </c:pt>
                <c:pt idx="1">
                  <c:v>2011</c:v>
                </c:pt>
              </c:numCache>
            </c:numRef>
          </c:cat>
          <c:val>
            <c:numRef>
              <c:f>Sheet1!$C$2:$C$3</c:f>
              <c:numCache>
                <c:formatCode>General</c:formatCode>
                <c:ptCount val="2"/>
                <c:pt idx="1">
                  <c:v>208</c:v>
                </c:pt>
              </c:numCache>
            </c:numRef>
          </c:val>
        </c:ser>
        <c:dLbls>
          <c:showLegendKey val="0"/>
          <c:showVal val="0"/>
          <c:showCatName val="0"/>
          <c:showSerName val="0"/>
          <c:showPercent val="0"/>
          <c:showBubbleSize val="0"/>
        </c:dLbls>
        <c:gapWidth val="150"/>
        <c:overlap val="100"/>
        <c:axId val="6285952"/>
        <c:axId val="166779136"/>
      </c:barChart>
      <c:catAx>
        <c:axId val="6285952"/>
        <c:scaling>
          <c:orientation val="minMax"/>
        </c:scaling>
        <c:delete val="0"/>
        <c:axPos val="b"/>
        <c:numFmt formatCode="General" sourceLinked="1"/>
        <c:majorTickMark val="out"/>
        <c:minorTickMark val="none"/>
        <c:tickLblPos val="nextTo"/>
        <c:crossAx val="166779136"/>
        <c:crosses val="autoZero"/>
        <c:auto val="1"/>
        <c:lblAlgn val="ctr"/>
        <c:lblOffset val="100"/>
        <c:noMultiLvlLbl val="0"/>
      </c:catAx>
      <c:valAx>
        <c:axId val="166779136"/>
        <c:scaling>
          <c:orientation val="minMax"/>
        </c:scaling>
        <c:delete val="0"/>
        <c:axPos val="l"/>
        <c:majorGridlines/>
        <c:numFmt formatCode="General" sourceLinked="1"/>
        <c:majorTickMark val="out"/>
        <c:minorTickMark val="none"/>
        <c:tickLblPos val="nextTo"/>
        <c:crossAx val="6285952"/>
        <c:crosses val="autoZero"/>
        <c:crossBetween val="between"/>
      </c:valAx>
    </c:plotArea>
    <c:plotVisOnly val="1"/>
    <c:dispBlanksAs val="gap"/>
    <c:showDLblsOverMax val="0"/>
  </c:chart>
  <c:txPr>
    <a:bodyPr/>
    <a:lstStyle/>
    <a:p>
      <a:pPr>
        <a:defRPr sz="1800"/>
      </a:pPr>
      <a:endParaRPr lang="ja-JP"/>
    </a:p>
  </c:txPr>
  <c:externalData r:id="rId1">
    <c:autoUpdate val="0"/>
  </c:externalData>
  <c:userShapes r:id="rId2"/>
</c:chartSpace>
</file>

<file path=ppt/charts/chart2.xml><?xml version="1.0" encoding="utf-8"?>
<c:chartSpace xmlns:c="http://schemas.openxmlformats.org/drawingml/2006/chart" xmlns:a="http://schemas.openxmlformats.org/drawingml/2006/main" xmlns:r="http://schemas.openxmlformats.org/officeDocument/2006/relationships">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2000"/>
            </a:pPr>
            <a:r>
              <a:rPr lang="ja-JP" altLang="en-US" sz="2000" dirty="0" smtClean="0"/>
              <a:t>幼少期・若年期の記憶や体験が影響して愛着を持っている商品・サービス等の有無</a:t>
            </a:r>
            <a:endParaRPr lang="ja-JP" altLang="en-US" sz="2000" dirty="0"/>
          </a:p>
        </c:rich>
      </c:tx>
      <c:layout/>
      <c:overlay val="0"/>
    </c:title>
    <c:autoTitleDeleted val="0"/>
    <c:plotArea>
      <c:layout/>
      <c:pieChart>
        <c:varyColors val="1"/>
        <c:ser>
          <c:idx val="0"/>
          <c:order val="0"/>
          <c:tx>
            <c:strRef>
              <c:f>Sheet1!$B$1</c:f>
              <c:strCache>
                <c:ptCount val="1"/>
                <c:pt idx="0">
                  <c:v>幼少期・若年期の記憶や体験が影響して愛着を持っているサービスの有無</c:v>
                </c:pt>
              </c:strCache>
            </c:strRef>
          </c:tx>
          <c:spPr>
            <a:solidFill>
              <a:schemeClr val="tx1"/>
            </a:solidFill>
          </c:spPr>
          <c:dPt>
            <c:idx val="0"/>
            <c:bubble3D val="0"/>
            <c:spPr>
              <a:solidFill>
                <a:srgbClr val="85F7B3"/>
              </a:solidFill>
            </c:spPr>
            <c:extLst xmlns:c16r2="http://schemas.microsoft.com/office/drawing/2015/06/chart">
              <c:ext xmlns:c16="http://schemas.microsoft.com/office/drawing/2014/chart" uri="{C3380CC4-5D6E-409C-BE32-E72D297353CC}">
                <c16:uniqueId val="{00000001-75A1-44AB-B5EB-52EA9CF5844E}"/>
              </c:ext>
            </c:extLst>
          </c:dPt>
          <c:dPt>
            <c:idx val="1"/>
            <c:bubble3D val="0"/>
            <c:spPr>
              <a:solidFill>
                <a:srgbClr val="EFA521"/>
              </a:solidFill>
            </c:spPr>
            <c:extLst xmlns:c16r2="http://schemas.microsoft.com/office/drawing/2015/06/chart">
              <c:ext xmlns:c16="http://schemas.microsoft.com/office/drawing/2014/chart" uri="{C3380CC4-5D6E-409C-BE32-E72D297353CC}">
                <c16:uniqueId val="{00000003-75A1-44AB-B5EB-52EA9CF5844E}"/>
              </c:ext>
            </c:extLst>
          </c:dPt>
          <c:dLbls>
            <c:dLbl>
              <c:idx val="2"/>
              <c:layout>
                <c:manualLayout>
                  <c:x val="6.3278652799261606E-2"/>
                  <c:y val="-2.9013861645384798E-3"/>
                </c:manualLayout>
              </c:layout>
              <c:dLblPos val="bestFit"/>
              <c:showLegendKey val="0"/>
              <c:showVal val="1"/>
              <c:showCatName val="0"/>
              <c:showSerName val="0"/>
              <c:showPercent val="0"/>
              <c:showBubbleSize val="0"/>
              <c:extLst xmlns:c16r2="http://schemas.microsoft.com/office/drawing/2015/06/chart">
                <c:ext xmlns:c16="http://schemas.microsoft.com/office/drawing/2014/chart" uri="{C3380CC4-5D6E-409C-BE32-E72D297353CC}">
                  <c16:uniqueId val="{00000004-75A1-44AB-B5EB-52EA9CF5844E}"/>
                </c:ext>
                <c:ext xmlns:c15="http://schemas.microsoft.com/office/drawing/2012/chart" uri="{CE6537A1-D6FC-4f65-9D91-7224C49458BB}"/>
              </c:extLst>
            </c:dLbl>
            <c:spPr>
              <a:noFill/>
              <a:ln>
                <a:noFill/>
              </a:ln>
              <a:effectLst/>
            </c:spPr>
            <c:dLblPos val="inEnd"/>
            <c:showLegendKey val="0"/>
            <c:showVal val="1"/>
            <c:showCatName val="0"/>
            <c:showSerName val="0"/>
            <c:showPercent val="0"/>
            <c:showBubbleSize val="0"/>
            <c:showLeaderLines val="1"/>
            <c:extLst xmlns:c16r2="http://schemas.microsoft.com/office/drawing/2015/06/chart">
              <c:ext xmlns:c15="http://schemas.microsoft.com/office/drawing/2012/chart" uri="{CE6537A1-D6FC-4f65-9D91-7224C49458BB}"/>
            </c:extLst>
          </c:dLbls>
          <c:cat>
            <c:strRef>
              <c:f>Sheet1!$A$2:$A$4</c:f>
              <c:strCache>
                <c:ptCount val="3"/>
                <c:pt idx="0">
                  <c:v>あると思う</c:v>
                </c:pt>
                <c:pt idx="1">
                  <c:v>ないと思う</c:v>
                </c:pt>
                <c:pt idx="2">
                  <c:v>無回答</c:v>
                </c:pt>
              </c:strCache>
            </c:strRef>
          </c:cat>
          <c:val>
            <c:numRef>
              <c:f>Sheet1!$B$2:$B$4</c:f>
              <c:numCache>
                <c:formatCode>0.00%</c:formatCode>
                <c:ptCount val="3"/>
                <c:pt idx="0">
                  <c:v>0.82699999999999996</c:v>
                </c:pt>
                <c:pt idx="1">
                  <c:v>0.17199999999999999</c:v>
                </c:pt>
                <c:pt idx="2">
                  <c:v>1E-3</c:v>
                </c:pt>
              </c:numCache>
            </c:numRef>
          </c:val>
          <c:extLst xmlns:c16r2="http://schemas.microsoft.com/office/drawing/2015/06/chart">
            <c:ext xmlns:c16="http://schemas.microsoft.com/office/drawing/2014/chart" uri="{C3380CC4-5D6E-409C-BE32-E72D297353CC}">
              <c16:uniqueId val="{00000005-75A1-44AB-B5EB-52EA9CF5844E}"/>
            </c:ext>
          </c:extLst>
        </c:ser>
        <c:dLbls>
          <c:showLegendKey val="0"/>
          <c:showVal val="0"/>
          <c:showCatName val="0"/>
          <c:showSerName val="0"/>
          <c:showPercent val="0"/>
          <c:showBubbleSize val="0"/>
          <c:showLeaderLines val="1"/>
        </c:dLbls>
        <c:firstSliceAng val="0"/>
      </c:pieChart>
    </c:plotArea>
    <c:legend>
      <c:legendPos val="r"/>
      <c:layout/>
      <c:overlay val="0"/>
      <c:txPr>
        <a:bodyPr/>
        <a:lstStyle/>
        <a:p>
          <a:pPr>
            <a:defRPr sz="1600"/>
          </a:pPr>
          <a:endParaRPr lang="ja-JP"/>
        </a:p>
      </c:txPr>
    </c:legend>
    <c:plotVisOnly val="1"/>
    <c:dispBlanksAs val="gap"/>
    <c:showDLblsOverMax val="0"/>
  </c:chart>
  <c:txPr>
    <a:bodyPr/>
    <a:lstStyle/>
    <a:p>
      <a:pPr>
        <a:defRPr sz="1800"/>
      </a:pPr>
      <a:endParaRPr lang="ja-JP"/>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2000"/>
            </a:pPr>
            <a:r>
              <a:rPr lang="ja-JP" altLang="en-US" sz="2000" dirty="0"/>
              <a:t>特定の商品・サービス</a:t>
            </a:r>
            <a:r>
              <a:rPr lang="ja-JP" altLang="en-US" sz="2000" dirty="0" smtClean="0"/>
              <a:t>、</a:t>
            </a:r>
            <a:endParaRPr lang="en-US" altLang="ja-JP" sz="2000" dirty="0" smtClean="0"/>
          </a:p>
          <a:p>
            <a:pPr>
              <a:defRPr sz="2000"/>
            </a:pPr>
            <a:r>
              <a:rPr lang="ja-JP" altLang="en-US" sz="2000" dirty="0" smtClean="0"/>
              <a:t>ブランド</a:t>
            </a:r>
            <a:r>
              <a:rPr lang="ja-JP" altLang="en-US" sz="2000" dirty="0"/>
              <a:t>に対する愛着の有無</a:t>
            </a:r>
          </a:p>
        </c:rich>
      </c:tx>
      <c:layout>
        <c:manualLayout>
          <c:xMode val="edge"/>
          <c:yMode val="edge"/>
          <c:x val="0.102762086263919"/>
          <c:y val="1.99663349774553E-2"/>
        </c:manualLayout>
      </c:layout>
      <c:overlay val="0"/>
    </c:title>
    <c:autoTitleDeleted val="0"/>
    <c:plotArea>
      <c:layout>
        <c:manualLayout>
          <c:layoutTarget val="inner"/>
          <c:xMode val="edge"/>
          <c:yMode val="edge"/>
          <c:x val="8.4085528958320901E-2"/>
          <c:y val="0.35686496049705202"/>
          <c:w val="0.50269542700383696"/>
          <c:h val="0.61651325953300795"/>
        </c:manualLayout>
      </c:layout>
      <c:pieChart>
        <c:varyColors val="1"/>
        <c:ser>
          <c:idx val="0"/>
          <c:order val="0"/>
          <c:tx>
            <c:strRef>
              <c:f>Sheet1!$B$1</c:f>
              <c:strCache>
                <c:ptCount val="1"/>
                <c:pt idx="0">
                  <c:v>特定の商品・サービス、ブランドに対する愛着の有無</c:v>
                </c:pt>
              </c:strCache>
            </c:strRef>
          </c:tx>
          <c:spPr>
            <a:solidFill>
              <a:schemeClr val="tx1"/>
            </a:solidFill>
          </c:spPr>
          <c:dPt>
            <c:idx val="0"/>
            <c:bubble3D val="0"/>
            <c:spPr>
              <a:solidFill>
                <a:srgbClr val="85F7B3"/>
              </a:solidFill>
            </c:spPr>
            <c:extLst xmlns:c16r2="http://schemas.microsoft.com/office/drawing/2015/06/chart">
              <c:ext xmlns:c16="http://schemas.microsoft.com/office/drawing/2014/chart" uri="{C3380CC4-5D6E-409C-BE32-E72D297353CC}">
                <c16:uniqueId val="{00000001-DE48-4082-AB6C-1D535CB653C3}"/>
              </c:ext>
            </c:extLst>
          </c:dPt>
          <c:dPt>
            <c:idx val="1"/>
            <c:bubble3D val="0"/>
            <c:spPr>
              <a:solidFill>
                <a:srgbClr val="EFA521"/>
              </a:solidFill>
            </c:spPr>
            <c:extLst xmlns:c16r2="http://schemas.microsoft.com/office/drawing/2015/06/chart">
              <c:ext xmlns:c16="http://schemas.microsoft.com/office/drawing/2014/chart" uri="{C3380CC4-5D6E-409C-BE32-E72D297353CC}">
                <c16:uniqueId val="{00000003-DE48-4082-AB6C-1D535CB653C3}"/>
              </c:ext>
            </c:extLst>
          </c:dPt>
          <c:dLbls>
            <c:spPr>
              <a:noFill/>
              <a:ln>
                <a:noFill/>
              </a:ln>
              <a:effectLst/>
            </c:spPr>
            <c:dLblPos val="inEnd"/>
            <c:showLegendKey val="0"/>
            <c:showVal val="1"/>
            <c:showCatName val="0"/>
            <c:showSerName val="0"/>
            <c:showPercent val="0"/>
            <c:showBubbleSize val="0"/>
            <c:showLeaderLines val="1"/>
            <c:extLst xmlns:c16r2="http://schemas.microsoft.com/office/drawing/2015/06/chart">
              <c:ext xmlns:c15="http://schemas.microsoft.com/office/drawing/2012/chart" uri="{CE6537A1-D6FC-4f65-9D91-7224C49458BB}"/>
            </c:extLst>
          </c:dLbls>
          <c:cat>
            <c:strRef>
              <c:f>Sheet1!$A$2:$A$3</c:f>
              <c:strCache>
                <c:ptCount val="2"/>
                <c:pt idx="0">
                  <c:v>あると思う</c:v>
                </c:pt>
                <c:pt idx="1">
                  <c:v>ないと思う</c:v>
                </c:pt>
              </c:strCache>
            </c:strRef>
          </c:cat>
          <c:val>
            <c:numRef>
              <c:f>Sheet1!$B$2:$B$3</c:f>
              <c:numCache>
                <c:formatCode>0.00%</c:formatCode>
                <c:ptCount val="2"/>
                <c:pt idx="0">
                  <c:v>0.46300000000000002</c:v>
                </c:pt>
                <c:pt idx="1">
                  <c:v>0.53700000000000003</c:v>
                </c:pt>
              </c:numCache>
            </c:numRef>
          </c:val>
          <c:extLst xmlns:c16r2="http://schemas.microsoft.com/office/drawing/2015/06/chart">
            <c:ext xmlns:c16="http://schemas.microsoft.com/office/drawing/2014/chart" uri="{C3380CC4-5D6E-409C-BE32-E72D297353CC}">
              <c16:uniqueId val="{00000004-DE48-4082-AB6C-1D535CB653C3}"/>
            </c:ext>
          </c:extLst>
        </c:ser>
        <c:dLbls>
          <c:showLegendKey val="0"/>
          <c:showVal val="0"/>
          <c:showCatName val="0"/>
          <c:showSerName val="0"/>
          <c:showPercent val="0"/>
          <c:showBubbleSize val="0"/>
          <c:showLeaderLines val="1"/>
        </c:dLbls>
        <c:firstSliceAng val="0"/>
      </c:pieChart>
    </c:plotArea>
    <c:legend>
      <c:legendPos val="r"/>
      <c:layout>
        <c:manualLayout>
          <c:xMode val="edge"/>
          <c:yMode val="edge"/>
          <c:x val="0.66874488693175504"/>
          <c:y val="0.422237035391129"/>
          <c:w val="0.31201482663542401"/>
          <c:h val="0.45041538594477198"/>
        </c:manualLayout>
      </c:layout>
      <c:overlay val="0"/>
      <c:txPr>
        <a:bodyPr/>
        <a:lstStyle/>
        <a:p>
          <a:pPr>
            <a:defRPr sz="1600"/>
          </a:pPr>
          <a:endParaRPr lang="ja-JP"/>
        </a:p>
      </c:txPr>
    </c:legend>
    <c:plotVisOnly val="1"/>
    <c:dispBlanksAs val="gap"/>
    <c:showDLblsOverMax val="0"/>
  </c:chart>
  <c:txPr>
    <a:bodyPr/>
    <a:lstStyle/>
    <a:p>
      <a:pPr>
        <a:defRPr sz="1800"/>
      </a:pPr>
      <a:endParaRPr lang="ja-JP"/>
    </a:p>
  </c:txPr>
  <c:externalData r:id="rId1">
    <c:autoUpdate val="0"/>
  </c:externalData>
</c:chartSpace>
</file>

<file path=ppt/drawings/drawing1.xml><?xml version="1.0" encoding="utf-8"?>
<c:userShapes xmlns:c="http://schemas.openxmlformats.org/drawingml/2006/chart">
  <cdr:relSizeAnchor xmlns:cdr="http://schemas.openxmlformats.org/drawingml/2006/chartDrawing">
    <cdr:from>
      <cdr:x>0.43875</cdr:x>
      <cdr:y>0.26088</cdr:y>
    </cdr:from>
    <cdr:to>
      <cdr:x>0.61375</cdr:x>
      <cdr:y>0.37225</cdr:y>
    </cdr:to>
    <cdr:sp macro="" textlink="">
      <cdr:nvSpPr>
        <cdr:cNvPr id="2" name="右矢印 1"/>
        <cdr:cNvSpPr/>
      </cdr:nvSpPr>
      <cdr:spPr>
        <a:xfrm xmlns:a="http://schemas.openxmlformats.org/drawingml/2006/main" rot="19814207">
          <a:off x="3610744" y="1180728"/>
          <a:ext cx="1440160" cy="504056"/>
        </a:xfrm>
        <a:prstGeom xmlns:a="http://schemas.openxmlformats.org/drawingml/2006/main" prst="rightArrow">
          <a:avLst/>
        </a:prstGeom>
        <a:solidFill xmlns:a="http://schemas.openxmlformats.org/drawingml/2006/main">
          <a:schemeClr val="tx1">
            <a:lumMod val="65000"/>
            <a:lumOff val="35000"/>
          </a:schemeClr>
        </a:solidFill>
        <a:ln xmlns:a="http://schemas.openxmlformats.org/drawingml/2006/main">
          <a:no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vertOverflow="clip"/>
        <a:lstStyle xmlns:a="http://schemas.openxmlformats.org/drawingml/2006/main"/>
        <a:p xmlns:a="http://schemas.openxmlformats.org/drawingml/2006/main">
          <a:endParaRPr lang="ja-JP"/>
        </a:p>
      </cdr:txBody>
    </cdr:sp>
  </cdr:relSizeAnchor>
  <cdr:relSizeAnchor xmlns:cdr="http://schemas.openxmlformats.org/drawingml/2006/chartDrawing">
    <cdr:from>
      <cdr:x>0.01876</cdr:x>
      <cdr:y>0.79797</cdr:y>
    </cdr:from>
    <cdr:to>
      <cdr:x>0.12987</cdr:x>
      <cdr:y>1</cdr:y>
    </cdr:to>
    <cdr:sp macro="" textlink="">
      <cdr:nvSpPr>
        <cdr:cNvPr id="3" name="テキスト ボックス 2"/>
        <cdr:cNvSpPr txBox="1"/>
      </cdr:nvSpPr>
      <cdr:spPr>
        <a:xfrm xmlns:a="http://schemas.openxmlformats.org/drawingml/2006/main">
          <a:off x="154360" y="4349080"/>
          <a:ext cx="914400" cy="914400"/>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endParaRPr lang="ja-JP" altLang="en-US" sz="1100" dirty="0"/>
        </a:p>
      </cdr:txBody>
    </cdr:sp>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18831" cy="493316"/>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15373" y="0"/>
            <a:ext cx="2918831" cy="493316"/>
          </a:xfrm>
          <a:prstGeom prst="rect">
            <a:avLst/>
          </a:prstGeom>
        </p:spPr>
        <p:txBody>
          <a:bodyPr vert="horz" lIns="91440" tIns="45720" rIns="91440" bIns="45720" rtlCol="0"/>
          <a:lstStyle>
            <a:lvl1pPr algn="r">
              <a:defRPr sz="1200"/>
            </a:lvl1pPr>
          </a:lstStyle>
          <a:p>
            <a:fld id="{C2C92B41-9D91-44F0-AA25-CB5ADAE4F572}" type="datetimeFigureOut">
              <a:rPr kumimoji="1" lang="ja-JP" altLang="en-US" smtClean="0"/>
              <a:t>2015/9/2</a:t>
            </a:fld>
            <a:endParaRPr kumimoji="1" lang="ja-JP" altLang="en-US"/>
          </a:p>
        </p:txBody>
      </p:sp>
      <p:sp>
        <p:nvSpPr>
          <p:cNvPr id="4" name="スライド イメージ プレースホルダー 3"/>
          <p:cNvSpPr>
            <a:spLocks noGrp="1" noRot="1" noChangeAspect="1"/>
          </p:cNvSpPr>
          <p:nvPr>
            <p:ph type="sldImg" idx="2"/>
          </p:nvPr>
        </p:nvSpPr>
        <p:spPr>
          <a:xfrm>
            <a:off x="901700" y="739775"/>
            <a:ext cx="4932363" cy="3700463"/>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73577" y="4686499"/>
            <a:ext cx="5388610" cy="4439841"/>
          </a:xfrm>
          <a:prstGeom prst="rect">
            <a:avLst/>
          </a:prstGeom>
        </p:spPr>
        <p:txBody>
          <a:bodyPr vert="horz" lIns="91440" tIns="45720" rIns="91440" bIns="45720"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0" y="9371285"/>
            <a:ext cx="2918831" cy="493316"/>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15373" y="9371285"/>
            <a:ext cx="2918831" cy="493316"/>
          </a:xfrm>
          <a:prstGeom prst="rect">
            <a:avLst/>
          </a:prstGeom>
        </p:spPr>
        <p:txBody>
          <a:bodyPr vert="horz" lIns="91440" tIns="45720" rIns="91440" bIns="45720" rtlCol="0" anchor="b"/>
          <a:lstStyle>
            <a:lvl1pPr algn="r">
              <a:defRPr sz="1200"/>
            </a:lvl1pPr>
          </a:lstStyle>
          <a:p>
            <a:fld id="{590C93E8-7365-43B1-9E93-46947229811D}" type="slidenum">
              <a:rPr kumimoji="1" lang="ja-JP" altLang="en-US" smtClean="0"/>
              <a:t>‹#›</a:t>
            </a:fld>
            <a:endParaRPr kumimoji="1" lang="ja-JP" altLang="en-US"/>
          </a:p>
        </p:txBody>
      </p:sp>
    </p:spTree>
    <p:extLst>
      <p:ext uri="{BB962C8B-B14F-4D97-AF65-F5344CB8AC3E}">
        <p14:creationId xmlns:p14="http://schemas.microsoft.com/office/powerpoint/2010/main" val="3945763323"/>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590C93E8-7365-43B1-9E93-46947229811D}" type="slidenum">
              <a:rPr kumimoji="1" lang="ja-JP" altLang="en-US" smtClean="0"/>
              <a:t>1</a:t>
            </a:fld>
            <a:endParaRPr kumimoji="1" lang="ja-JP" altLang="en-US" dirty="0"/>
          </a:p>
        </p:txBody>
      </p:sp>
    </p:spTree>
    <p:extLst>
      <p:ext uri="{BB962C8B-B14F-4D97-AF65-F5344CB8AC3E}">
        <p14:creationId xmlns:p14="http://schemas.microsoft.com/office/powerpoint/2010/main" val="135862207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590C93E8-7365-43B1-9E93-46947229811D}" type="slidenum">
              <a:rPr kumimoji="1" lang="ja-JP" altLang="en-US" smtClean="0"/>
              <a:t>13</a:t>
            </a:fld>
            <a:endParaRPr kumimoji="1" lang="ja-JP" altLang="en-US"/>
          </a:p>
        </p:txBody>
      </p:sp>
    </p:spTree>
    <p:extLst>
      <p:ext uri="{BB962C8B-B14F-4D97-AF65-F5344CB8AC3E}">
        <p14:creationId xmlns:p14="http://schemas.microsoft.com/office/powerpoint/2010/main" val="176434945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590C93E8-7365-43B1-9E93-46947229811D}" type="slidenum">
              <a:rPr kumimoji="1" lang="ja-JP" altLang="en-US" smtClean="0"/>
              <a:t>14</a:t>
            </a:fld>
            <a:endParaRPr kumimoji="1" lang="ja-JP" altLang="en-US"/>
          </a:p>
        </p:txBody>
      </p:sp>
    </p:spTree>
    <p:extLst>
      <p:ext uri="{BB962C8B-B14F-4D97-AF65-F5344CB8AC3E}">
        <p14:creationId xmlns:p14="http://schemas.microsoft.com/office/powerpoint/2010/main" val="132668147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590C93E8-7365-43B1-9E93-46947229811D}" type="slidenum">
              <a:rPr kumimoji="1" lang="ja-JP" altLang="en-US" smtClean="0"/>
              <a:t>15</a:t>
            </a:fld>
            <a:endParaRPr kumimoji="1" lang="ja-JP" altLang="en-US"/>
          </a:p>
        </p:txBody>
      </p:sp>
    </p:spTree>
    <p:extLst>
      <p:ext uri="{BB962C8B-B14F-4D97-AF65-F5344CB8AC3E}">
        <p14:creationId xmlns:p14="http://schemas.microsoft.com/office/powerpoint/2010/main" val="178472206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590C93E8-7365-43B1-9E93-46947229811D}" type="slidenum">
              <a:rPr kumimoji="1" lang="ja-JP" altLang="en-US" smtClean="0"/>
              <a:t>16</a:t>
            </a:fld>
            <a:endParaRPr kumimoji="1" lang="ja-JP" altLang="en-US"/>
          </a:p>
        </p:txBody>
      </p:sp>
    </p:spTree>
    <p:extLst>
      <p:ext uri="{BB962C8B-B14F-4D97-AF65-F5344CB8AC3E}">
        <p14:creationId xmlns:p14="http://schemas.microsoft.com/office/powerpoint/2010/main" val="227459053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590C93E8-7365-43B1-9E93-46947229811D}" type="slidenum">
              <a:rPr kumimoji="1" lang="ja-JP" altLang="en-US" smtClean="0"/>
              <a:t>17</a:t>
            </a:fld>
            <a:endParaRPr kumimoji="1" lang="ja-JP" altLang="en-US"/>
          </a:p>
        </p:txBody>
      </p:sp>
    </p:spTree>
    <p:extLst>
      <p:ext uri="{BB962C8B-B14F-4D97-AF65-F5344CB8AC3E}">
        <p14:creationId xmlns:p14="http://schemas.microsoft.com/office/powerpoint/2010/main" val="176855033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590C93E8-7365-43B1-9E93-46947229811D}" type="slidenum">
              <a:rPr kumimoji="1" lang="ja-JP" altLang="en-US" smtClean="0"/>
              <a:t>18</a:t>
            </a:fld>
            <a:endParaRPr kumimoji="1" lang="ja-JP" altLang="en-US"/>
          </a:p>
        </p:txBody>
      </p:sp>
    </p:spTree>
    <p:extLst>
      <p:ext uri="{BB962C8B-B14F-4D97-AF65-F5344CB8AC3E}">
        <p14:creationId xmlns:p14="http://schemas.microsoft.com/office/powerpoint/2010/main" val="142417498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590C93E8-7365-43B1-9E93-46947229811D}" type="slidenum">
              <a:rPr kumimoji="1" lang="ja-JP" altLang="en-US" smtClean="0"/>
              <a:t>19</a:t>
            </a:fld>
            <a:endParaRPr kumimoji="1" lang="ja-JP" altLang="en-US"/>
          </a:p>
        </p:txBody>
      </p:sp>
    </p:spTree>
    <p:extLst>
      <p:ext uri="{BB962C8B-B14F-4D97-AF65-F5344CB8AC3E}">
        <p14:creationId xmlns:p14="http://schemas.microsoft.com/office/powerpoint/2010/main" val="150533002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590C93E8-7365-43B1-9E93-46947229811D}" type="slidenum">
              <a:rPr kumimoji="1" lang="ja-JP" altLang="en-US" smtClean="0"/>
              <a:t>20</a:t>
            </a:fld>
            <a:endParaRPr kumimoji="1" lang="ja-JP" altLang="en-US"/>
          </a:p>
        </p:txBody>
      </p:sp>
    </p:spTree>
    <p:extLst>
      <p:ext uri="{BB962C8B-B14F-4D97-AF65-F5344CB8AC3E}">
        <p14:creationId xmlns:p14="http://schemas.microsoft.com/office/powerpoint/2010/main" val="168371422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590C93E8-7365-43B1-9E93-46947229811D}" type="slidenum">
              <a:rPr kumimoji="1" lang="ja-JP" altLang="en-US" smtClean="0"/>
              <a:t>21</a:t>
            </a:fld>
            <a:endParaRPr kumimoji="1" lang="ja-JP" altLang="en-US"/>
          </a:p>
        </p:txBody>
      </p:sp>
    </p:spTree>
    <p:extLst>
      <p:ext uri="{BB962C8B-B14F-4D97-AF65-F5344CB8AC3E}">
        <p14:creationId xmlns:p14="http://schemas.microsoft.com/office/powerpoint/2010/main" val="93269881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590C93E8-7365-43B1-9E93-46947229811D}" type="slidenum">
              <a:rPr kumimoji="1" lang="ja-JP" altLang="en-US" smtClean="0"/>
              <a:t>22</a:t>
            </a:fld>
            <a:endParaRPr kumimoji="1" lang="ja-JP" altLang="en-US"/>
          </a:p>
        </p:txBody>
      </p:sp>
    </p:spTree>
    <p:extLst>
      <p:ext uri="{BB962C8B-B14F-4D97-AF65-F5344CB8AC3E}">
        <p14:creationId xmlns:p14="http://schemas.microsoft.com/office/powerpoint/2010/main" val="4382589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590C93E8-7365-43B1-9E93-46947229811D}" type="slidenum">
              <a:rPr kumimoji="1" lang="ja-JP" altLang="en-US" smtClean="0"/>
              <a:t>2</a:t>
            </a:fld>
            <a:endParaRPr kumimoji="1" lang="ja-JP" altLang="en-US" dirty="0"/>
          </a:p>
        </p:txBody>
      </p:sp>
    </p:spTree>
    <p:extLst>
      <p:ext uri="{BB962C8B-B14F-4D97-AF65-F5344CB8AC3E}">
        <p14:creationId xmlns:p14="http://schemas.microsoft.com/office/powerpoint/2010/main" val="389690103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590C93E8-7365-43B1-9E93-46947229811D}" type="slidenum">
              <a:rPr kumimoji="1" lang="ja-JP" altLang="en-US" smtClean="0"/>
              <a:t>23</a:t>
            </a:fld>
            <a:endParaRPr kumimoji="1" lang="ja-JP" altLang="en-US"/>
          </a:p>
        </p:txBody>
      </p:sp>
    </p:spTree>
    <p:extLst>
      <p:ext uri="{BB962C8B-B14F-4D97-AF65-F5344CB8AC3E}">
        <p14:creationId xmlns:p14="http://schemas.microsoft.com/office/powerpoint/2010/main" val="427502494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590C93E8-7365-43B1-9E93-46947229811D}" type="slidenum">
              <a:rPr kumimoji="1" lang="ja-JP" altLang="en-US" smtClean="0"/>
              <a:t>29</a:t>
            </a:fld>
            <a:endParaRPr kumimoji="1" lang="ja-JP" altLang="en-US"/>
          </a:p>
        </p:txBody>
      </p:sp>
    </p:spTree>
    <p:extLst>
      <p:ext uri="{BB962C8B-B14F-4D97-AF65-F5344CB8AC3E}">
        <p14:creationId xmlns:p14="http://schemas.microsoft.com/office/powerpoint/2010/main" val="200156409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590C93E8-7365-43B1-9E93-46947229811D}" type="slidenum">
              <a:rPr kumimoji="1" lang="ja-JP" altLang="en-US" smtClean="0"/>
              <a:t>30</a:t>
            </a:fld>
            <a:endParaRPr kumimoji="1" lang="ja-JP" altLang="en-US"/>
          </a:p>
        </p:txBody>
      </p:sp>
    </p:spTree>
    <p:extLst>
      <p:ext uri="{BB962C8B-B14F-4D97-AF65-F5344CB8AC3E}">
        <p14:creationId xmlns:p14="http://schemas.microsoft.com/office/powerpoint/2010/main" val="219950441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590C93E8-7365-43B1-9E93-46947229811D}" type="slidenum">
              <a:rPr kumimoji="1" lang="ja-JP" altLang="en-US" smtClean="0"/>
              <a:t>31</a:t>
            </a:fld>
            <a:endParaRPr kumimoji="1" lang="ja-JP" altLang="en-US"/>
          </a:p>
        </p:txBody>
      </p:sp>
    </p:spTree>
    <p:extLst>
      <p:ext uri="{BB962C8B-B14F-4D97-AF65-F5344CB8AC3E}">
        <p14:creationId xmlns:p14="http://schemas.microsoft.com/office/powerpoint/2010/main" val="95225292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590C93E8-7365-43B1-9E93-46947229811D}" type="slidenum">
              <a:rPr kumimoji="1" lang="ja-JP" altLang="en-US" smtClean="0"/>
              <a:t>3</a:t>
            </a:fld>
            <a:endParaRPr kumimoji="1" lang="ja-JP" altLang="en-US" dirty="0"/>
          </a:p>
        </p:txBody>
      </p:sp>
    </p:spTree>
    <p:extLst>
      <p:ext uri="{BB962C8B-B14F-4D97-AF65-F5344CB8AC3E}">
        <p14:creationId xmlns:p14="http://schemas.microsoft.com/office/powerpoint/2010/main" val="57671644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590C93E8-7365-43B1-9E93-46947229811D}" type="slidenum">
              <a:rPr kumimoji="1" lang="ja-JP" altLang="en-US" smtClean="0"/>
              <a:t>4</a:t>
            </a:fld>
            <a:endParaRPr kumimoji="1" lang="ja-JP" altLang="en-US" dirty="0"/>
          </a:p>
        </p:txBody>
      </p:sp>
    </p:spTree>
    <p:extLst>
      <p:ext uri="{BB962C8B-B14F-4D97-AF65-F5344CB8AC3E}">
        <p14:creationId xmlns:p14="http://schemas.microsoft.com/office/powerpoint/2010/main" val="92988448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590C93E8-7365-43B1-9E93-46947229811D}" type="slidenum">
              <a:rPr kumimoji="1" lang="ja-JP" altLang="en-US" smtClean="0"/>
              <a:t>6</a:t>
            </a:fld>
            <a:endParaRPr kumimoji="1" lang="ja-JP" altLang="en-US"/>
          </a:p>
        </p:txBody>
      </p:sp>
    </p:spTree>
    <p:extLst>
      <p:ext uri="{BB962C8B-B14F-4D97-AF65-F5344CB8AC3E}">
        <p14:creationId xmlns:p14="http://schemas.microsoft.com/office/powerpoint/2010/main" val="139468909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590C93E8-7365-43B1-9E93-46947229811D}" type="slidenum">
              <a:rPr kumimoji="1" lang="ja-JP" altLang="en-US" smtClean="0"/>
              <a:t>7</a:t>
            </a:fld>
            <a:endParaRPr kumimoji="1" lang="ja-JP" altLang="en-US"/>
          </a:p>
        </p:txBody>
      </p:sp>
    </p:spTree>
    <p:extLst>
      <p:ext uri="{BB962C8B-B14F-4D97-AF65-F5344CB8AC3E}">
        <p14:creationId xmlns:p14="http://schemas.microsoft.com/office/powerpoint/2010/main" val="378432904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590C93E8-7365-43B1-9E93-46947229811D}" type="slidenum">
              <a:rPr kumimoji="1" lang="ja-JP" altLang="en-US" smtClean="0"/>
              <a:t>8</a:t>
            </a:fld>
            <a:endParaRPr kumimoji="1" lang="ja-JP" altLang="en-US"/>
          </a:p>
        </p:txBody>
      </p:sp>
    </p:spTree>
    <p:extLst>
      <p:ext uri="{BB962C8B-B14F-4D97-AF65-F5344CB8AC3E}">
        <p14:creationId xmlns:p14="http://schemas.microsoft.com/office/powerpoint/2010/main" val="283045358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590C93E8-7365-43B1-9E93-46947229811D}" type="slidenum">
              <a:rPr kumimoji="1" lang="ja-JP" altLang="en-US" smtClean="0"/>
              <a:t>10</a:t>
            </a:fld>
            <a:endParaRPr kumimoji="1" lang="ja-JP" altLang="en-US"/>
          </a:p>
        </p:txBody>
      </p:sp>
    </p:spTree>
    <p:extLst>
      <p:ext uri="{BB962C8B-B14F-4D97-AF65-F5344CB8AC3E}">
        <p14:creationId xmlns:p14="http://schemas.microsoft.com/office/powerpoint/2010/main" val="187817402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590C93E8-7365-43B1-9E93-46947229811D}" type="slidenum">
              <a:rPr kumimoji="1" lang="ja-JP" altLang="en-US" smtClean="0"/>
              <a:t>11</a:t>
            </a:fld>
            <a:endParaRPr kumimoji="1" lang="ja-JP" altLang="en-US"/>
          </a:p>
        </p:txBody>
      </p:sp>
    </p:spTree>
    <p:extLst>
      <p:ext uri="{BB962C8B-B14F-4D97-AF65-F5344CB8AC3E}">
        <p14:creationId xmlns:p14="http://schemas.microsoft.com/office/powerpoint/2010/main" val="58136338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1942416" y="2514601"/>
            <a:ext cx="6600451" cy="2262781"/>
          </a:xfrm>
        </p:spPr>
        <p:txBody>
          <a:bodyPr anchor="b">
            <a:normAutofit/>
          </a:bodyPr>
          <a:lstStyle>
            <a:lvl1pPr>
              <a:defRPr sz="5400"/>
            </a:lvl1pPr>
          </a:lstStyle>
          <a:p>
            <a:r>
              <a:rPr lang="ja-JP" altLang="en-US" dirty="0"/>
              <a:t>マスター タイトルの書式設定</a:t>
            </a:r>
            <a:endParaRPr lang="en-US" dirty="0"/>
          </a:p>
        </p:txBody>
      </p:sp>
      <p:sp>
        <p:nvSpPr>
          <p:cNvPr id="3" name="Subtitle 2"/>
          <p:cNvSpPr>
            <a:spLocks noGrp="1"/>
          </p:cNvSpPr>
          <p:nvPr>
            <p:ph type="subTitle" idx="1"/>
          </p:nvPr>
        </p:nvSpPr>
        <p:spPr>
          <a:xfrm>
            <a:off x="1942416" y="4777380"/>
            <a:ext cx="6600451"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ja-JP" altLang="en-US" dirty="0"/>
              <a:t>マスター サブタイトルの書式設定</a:t>
            </a:r>
            <a:endParaRPr lang="en-US" dirty="0"/>
          </a:p>
        </p:txBody>
      </p:sp>
      <p:sp>
        <p:nvSpPr>
          <p:cNvPr id="4" name="Date Placeholder 3"/>
          <p:cNvSpPr>
            <a:spLocks noGrp="1"/>
          </p:cNvSpPr>
          <p:nvPr>
            <p:ph type="dt" sz="half" idx="10"/>
          </p:nvPr>
        </p:nvSpPr>
        <p:spPr/>
        <p:txBody>
          <a:bodyPr/>
          <a:lstStyle/>
          <a:p>
            <a:fld id="{DAA128FD-344E-4F12-A9AB-2CDCE68072AA}" type="datetime1">
              <a:rPr lang="ja-JP" altLang="en-US" smtClean="0">
                <a:solidFill>
                  <a:prstClr val="black">
                    <a:tint val="75000"/>
                  </a:prstClr>
                </a:solidFill>
              </a:rPr>
              <a:t>2015/9/2</a:t>
            </a:fld>
            <a:endParaRPr lang="ja-JP"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ja-JP" altLang="en-US">
              <a:solidFill>
                <a:prstClr val="black">
                  <a:tint val="75000"/>
                </a:prstClr>
              </a:solidFill>
            </a:endParaRPr>
          </a:p>
        </p:txBody>
      </p:sp>
      <p:sp>
        <p:nvSpPr>
          <p:cNvPr id="9" name="Freeform 8"/>
          <p:cNvSpPr/>
          <p:nvPr/>
        </p:nvSpPr>
        <p:spPr bwMode="auto">
          <a:xfrm>
            <a:off x="-31719" y="4321158"/>
            <a:ext cx="1395473" cy="781781"/>
          </a:xfrm>
          <a:custGeom>
            <a:avLst/>
            <a:gdLst/>
            <a:ahLst/>
            <a:cxnLst/>
            <a:rect l="l" t="t" r="r" b="b"/>
            <a:pathLst>
              <a:path w="8042" h="10000">
                <a:moveTo>
                  <a:pt x="5799" y="10000"/>
                </a:moveTo>
                <a:cubicBezTo>
                  <a:pt x="5880" y="10000"/>
                  <a:pt x="5934" y="9940"/>
                  <a:pt x="5961" y="9880"/>
                </a:cubicBezTo>
                <a:cubicBezTo>
                  <a:pt x="5961" y="9820"/>
                  <a:pt x="5988" y="9820"/>
                  <a:pt x="5988" y="9820"/>
                </a:cubicBezTo>
                <a:lnTo>
                  <a:pt x="8042" y="5260"/>
                </a:lnTo>
                <a:cubicBezTo>
                  <a:pt x="8096" y="5140"/>
                  <a:pt x="8096" y="4901"/>
                  <a:pt x="8042" y="4721"/>
                </a:cubicBezTo>
                <a:lnTo>
                  <a:pt x="5988" y="221"/>
                </a:lnTo>
                <a:cubicBezTo>
                  <a:pt x="5988" y="160"/>
                  <a:pt x="5961" y="160"/>
                  <a:pt x="5961" y="160"/>
                </a:cubicBezTo>
                <a:cubicBezTo>
                  <a:pt x="5934" y="101"/>
                  <a:pt x="5880" y="41"/>
                  <a:pt x="5799" y="41"/>
                </a:cubicBezTo>
                <a:lnTo>
                  <a:pt x="18" y="0"/>
                </a:lnTo>
                <a:cubicBezTo>
                  <a:pt x="12" y="3330"/>
                  <a:pt x="6" y="6661"/>
                  <a:pt x="0" y="9991"/>
                </a:cubicBezTo>
                <a:lnTo>
                  <a:pt x="5799" y="10000"/>
                </a:lnTo>
                <a:close/>
              </a:path>
            </a:pathLst>
          </a:custGeom>
          <a:solidFill>
            <a:schemeClr val="accent1"/>
          </a:solidFill>
          <a:ln>
            <a:noFill/>
          </a:ln>
        </p:spPr>
      </p:sp>
      <p:sp>
        <p:nvSpPr>
          <p:cNvPr id="6" name="Slide Number Placeholder 5"/>
          <p:cNvSpPr>
            <a:spLocks noGrp="1"/>
          </p:cNvSpPr>
          <p:nvPr>
            <p:ph type="sldNum" sz="quarter" idx="12"/>
          </p:nvPr>
        </p:nvSpPr>
        <p:spPr>
          <a:xfrm>
            <a:off x="423334" y="4529541"/>
            <a:ext cx="584978" cy="365125"/>
          </a:xfrm>
        </p:spPr>
        <p:txBody>
          <a:bodyPr/>
          <a:lstStyle/>
          <a:p>
            <a:fld id="{DCF30E6B-2AC6-421A-A33D-F500596C43F0}" type="slidenum">
              <a:rPr lang="ja-JP" altLang="en-US" smtClean="0"/>
              <a:pPr/>
              <a:t>‹#›</a:t>
            </a:fld>
            <a:endParaRPr lang="ja-JP" altLang="en-US"/>
          </a:p>
        </p:txBody>
      </p:sp>
    </p:spTree>
    <p:extLst>
      <p:ext uri="{BB962C8B-B14F-4D97-AF65-F5344CB8AC3E}">
        <p14:creationId xmlns:p14="http://schemas.microsoft.com/office/powerpoint/2010/main" val="238676605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タイトルとキャプション">
    <p:spTree>
      <p:nvGrpSpPr>
        <p:cNvPr id="1" name=""/>
        <p:cNvGrpSpPr/>
        <p:nvPr/>
      </p:nvGrpSpPr>
      <p:grpSpPr>
        <a:xfrm>
          <a:off x="0" y="0"/>
          <a:ext cx="0" cy="0"/>
          <a:chOff x="0" y="0"/>
          <a:chExt cx="0" cy="0"/>
        </a:xfrm>
      </p:grpSpPr>
      <p:sp>
        <p:nvSpPr>
          <p:cNvPr id="2" name="Title 1"/>
          <p:cNvSpPr>
            <a:spLocks noGrp="1"/>
          </p:cNvSpPr>
          <p:nvPr>
            <p:ph type="title"/>
          </p:nvPr>
        </p:nvSpPr>
        <p:spPr>
          <a:xfrm>
            <a:off x="1942415" y="609600"/>
            <a:ext cx="6591985" cy="3117040"/>
          </a:xfrm>
        </p:spPr>
        <p:txBody>
          <a:bodyPr anchor="ctr">
            <a:normAutofit/>
          </a:bodyPr>
          <a:lstStyle>
            <a:lvl1pPr algn="l">
              <a:defRPr sz="4800" b="0" cap="none"/>
            </a:lvl1pPr>
          </a:lstStyle>
          <a:p>
            <a:r>
              <a:rPr lang="ja-JP" altLang="en-US" dirty="0"/>
              <a:t>マスター タイトルの書式設定</a:t>
            </a:r>
            <a:endParaRPr lang="en-US" dirty="0"/>
          </a:p>
        </p:txBody>
      </p:sp>
      <p:sp>
        <p:nvSpPr>
          <p:cNvPr id="3" name="Text Placeholder 2"/>
          <p:cNvSpPr>
            <a:spLocks noGrp="1"/>
          </p:cNvSpPr>
          <p:nvPr>
            <p:ph type="body" idx="1"/>
          </p:nvPr>
        </p:nvSpPr>
        <p:spPr>
          <a:xfrm>
            <a:off x="1942415" y="4354046"/>
            <a:ext cx="6591985"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dirty="0"/>
              <a:t>マスター テキストの書式設定</a:t>
            </a:r>
          </a:p>
        </p:txBody>
      </p:sp>
      <p:sp>
        <p:nvSpPr>
          <p:cNvPr id="4" name="Date Placeholder 3"/>
          <p:cNvSpPr>
            <a:spLocks noGrp="1"/>
          </p:cNvSpPr>
          <p:nvPr>
            <p:ph type="dt" sz="half" idx="10"/>
          </p:nvPr>
        </p:nvSpPr>
        <p:spPr/>
        <p:txBody>
          <a:bodyPr/>
          <a:lstStyle/>
          <a:p>
            <a:fld id="{5A31E3CD-B0F0-4B34-A930-5211477C7E87}" type="datetime1">
              <a:rPr lang="ja-JP" altLang="en-US" smtClean="0">
                <a:solidFill>
                  <a:prstClr val="black">
                    <a:tint val="75000"/>
                  </a:prstClr>
                </a:solidFill>
              </a:rPr>
              <a:t>2015/9/2</a:t>
            </a:fld>
            <a:endParaRPr lang="ja-JP"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ja-JP" altLang="en-US">
              <a:solidFill>
                <a:prstClr val="black">
                  <a:tint val="75000"/>
                </a:prstClr>
              </a:solidFill>
            </a:endParaRPr>
          </a:p>
        </p:txBody>
      </p:sp>
      <p:sp>
        <p:nvSpPr>
          <p:cNvPr id="10" name="Freeform 11"/>
          <p:cNvSpPr/>
          <p:nvPr/>
        </p:nvSpPr>
        <p:spPr bwMode="auto">
          <a:xfrm flipV="1">
            <a:off x="58" y="3166527"/>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a:xfrm>
            <a:off x="511228" y="3244140"/>
            <a:ext cx="584978" cy="365125"/>
          </a:xfrm>
        </p:spPr>
        <p:txBody>
          <a:bodyPr/>
          <a:lstStyle/>
          <a:p>
            <a:fld id="{DCF30E6B-2AC6-421A-A33D-F500596C43F0}" type="slidenum">
              <a:rPr lang="ja-JP" altLang="en-US" smtClean="0"/>
              <a:pPr/>
              <a:t>‹#›</a:t>
            </a:fld>
            <a:endParaRPr lang="ja-JP" altLang="en-US"/>
          </a:p>
        </p:txBody>
      </p:sp>
    </p:spTree>
    <p:extLst>
      <p:ext uri="{BB962C8B-B14F-4D97-AF65-F5344CB8AC3E}">
        <p14:creationId xmlns:p14="http://schemas.microsoft.com/office/powerpoint/2010/main" val="182254049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引用 (キャプション付き)">
    <p:spTree>
      <p:nvGrpSpPr>
        <p:cNvPr id="1" name=""/>
        <p:cNvGrpSpPr/>
        <p:nvPr/>
      </p:nvGrpSpPr>
      <p:grpSpPr>
        <a:xfrm>
          <a:off x="0" y="0"/>
          <a:ext cx="0" cy="0"/>
          <a:chOff x="0" y="0"/>
          <a:chExt cx="0" cy="0"/>
        </a:xfrm>
      </p:grpSpPr>
      <p:sp>
        <p:nvSpPr>
          <p:cNvPr id="2" name="Title 1"/>
          <p:cNvSpPr>
            <a:spLocks noGrp="1"/>
          </p:cNvSpPr>
          <p:nvPr>
            <p:ph type="title"/>
          </p:nvPr>
        </p:nvSpPr>
        <p:spPr>
          <a:xfrm>
            <a:off x="2188123" y="609600"/>
            <a:ext cx="6109587" cy="2895600"/>
          </a:xfrm>
        </p:spPr>
        <p:txBody>
          <a:bodyPr anchor="ctr">
            <a:normAutofit/>
          </a:bodyPr>
          <a:lstStyle>
            <a:lvl1pPr algn="l">
              <a:defRPr sz="4800" b="0" cap="none"/>
            </a:lvl1pPr>
          </a:lstStyle>
          <a:p>
            <a:r>
              <a:rPr lang="ja-JP" altLang="en-US" dirty="0"/>
              <a:t>マスター タイトルの書式設定</a:t>
            </a:r>
            <a:endParaRPr lang="en-US" dirty="0"/>
          </a:p>
        </p:txBody>
      </p:sp>
      <p:sp>
        <p:nvSpPr>
          <p:cNvPr id="13" name="Text Placeholder 9"/>
          <p:cNvSpPr>
            <a:spLocks noGrp="1"/>
          </p:cNvSpPr>
          <p:nvPr>
            <p:ph type="body" sz="quarter" idx="13"/>
          </p:nvPr>
        </p:nvSpPr>
        <p:spPr>
          <a:xfrm>
            <a:off x="2415972" y="3505200"/>
            <a:ext cx="5653888"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ja-JP" altLang="en-US" dirty="0"/>
              <a:t>マスター テキストの書式設定</a:t>
            </a:r>
          </a:p>
        </p:txBody>
      </p:sp>
      <p:sp>
        <p:nvSpPr>
          <p:cNvPr id="3" name="Text Placeholder 2"/>
          <p:cNvSpPr>
            <a:spLocks noGrp="1"/>
          </p:cNvSpPr>
          <p:nvPr>
            <p:ph type="body" idx="1"/>
          </p:nvPr>
        </p:nvSpPr>
        <p:spPr>
          <a:xfrm>
            <a:off x="1942415" y="4354046"/>
            <a:ext cx="6591985"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dirty="0"/>
              <a:t>マスター テキストの書式設定</a:t>
            </a:r>
          </a:p>
        </p:txBody>
      </p:sp>
      <p:sp>
        <p:nvSpPr>
          <p:cNvPr id="4" name="Date Placeholder 3"/>
          <p:cNvSpPr>
            <a:spLocks noGrp="1"/>
          </p:cNvSpPr>
          <p:nvPr>
            <p:ph type="dt" sz="half" idx="10"/>
          </p:nvPr>
        </p:nvSpPr>
        <p:spPr/>
        <p:txBody>
          <a:bodyPr/>
          <a:lstStyle/>
          <a:p>
            <a:fld id="{57D3D8FF-5633-44F2-BA30-D37FDE26EA0C}" type="datetime1">
              <a:rPr lang="ja-JP" altLang="en-US" smtClean="0">
                <a:solidFill>
                  <a:prstClr val="black">
                    <a:tint val="75000"/>
                  </a:prstClr>
                </a:solidFill>
              </a:rPr>
              <a:t>2015/9/2</a:t>
            </a:fld>
            <a:endParaRPr lang="ja-JP"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ja-JP" altLang="en-US">
              <a:solidFill>
                <a:prstClr val="black">
                  <a:tint val="75000"/>
                </a:prstClr>
              </a:solidFill>
            </a:endParaRPr>
          </a:p>
        </p:txBody>
      </p:sp>
      <p:sp>
        <p:nvSpPr>
          <p:cNvPr id="19" name="Freeform 11"/>
          <p:cNvSpPr/>
          <p:nvPr/>
        </p:nvSpPr>
        <p:spPr bwMode="auto">
          <a:xfrm flipV="1">
            <a:off x="58" y="3166527"/>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a:xfrm>
            <a:off x="511228" y="3244140"/>
            <a:ext cx="584978" cy="365125"/>
          </a:xfrm>
        </p:spPr>
        <p:txBody>
          <a:bodyPr/>
          <a:lstStyle/>
          <a:p>
            <a:fld id="{DCF30E6B-2AC6-421A-A33D-F500596C43F0}" type="slidenum">
              <a:rPr lang="ja-JP" altLang="en-US" smtClean="0"/>
              <a:pPr/>
              <a:t>‹#›</a:t>
            </a:fld>
            <a:endParaRPr lang="ja-JP" altLang="en-US"/>
          </a:p>
        </p:txBody>
      </p:sp>
      <p:sp>
        <p:nvSpPr>
          <p:cNvPr id="14" name="TextBox 13"/>
          <p:cNvSpPr txBox="1"/>
          <p:nvPr/>
        </p:nvSpPr>
        <p:spPr>
          <a:xfrm>
            <a:off x="1808316" y="648005"/>
            <a:ext cx="457319" cy="584776"/>
          </a:xfrm>
          <a:prstGeom prst="rect">
            <a:avLst/>
          </a:prstGeom>
        </p:spPr>
        <p:txBody>
          <a:bodyPr vert="horz" lIns="91440" tIns="45720" rIns="91440" bIns="45720" rtlCol="0" anchor="ctr">
            <a:noAutofit/>
          </a:bodyPr>
          <a:lstStyle/>
          <a:p>
            <a:r>
              <a:rPr lang="en-US" sz="8000" dirty="0">
                <a:ln w="3175" cmpd="sng">
                  <a:noFill/>
                </a:ln>
                <a:solidFill>
                  <a:srgbClr val="353535"/>
                </a:solidFill>
                <a:latin typeface="Arial"/>
              </a:rPr>
              <a:t>“</a:t>
            </a:r>
          </a:p>
        </p:txBody>
      </p:sp>
      <p:sp>
        <p:nvSpPr>
          <p:cNvPr id="15" name="TextBox 14"/>
          <p:cNvSpPr txBox="1"/>
          <p:nvPr/>
        </p:nvSpPr>
        <p:spPr>
          <a:xfrm>
            <a:off x="8169533" y="2905306"/>
            <a:ext cx="457319" cy="584776"/>
          </a:xfrm>
          <a:prstGeom prst="rect">
            <a:avLst/>
          </a:prstGeom>
        </p:spPr>
        <p:txBody>
          <a:bodyPr vert="horz" lIns="91440" tIns="45720" rIns="91440" bIns="45720" rtlCol="0" anchor="ctr">
            <a:noAutofit/>
          </a:bodyPr>
          <a:lstStyle/>
          <a:p>
            <a:r>
              <a:rPr lang="en-US" sz="8000" dirty="0">
                <a:ln w="3175" cmpd="sng">
                  <a:noFill/>
                </a:ln>
                <a:solidFill>
                  <a:srgbClr val="353535"/>
                </a:solidFill>
                <a:latin typeface="Arial"/>
              </a:rPr>
              <a:t>”</a:t>
            </a:r>
          </a:p>
        </p:txBody>
      </p:sp>
    </p:spTree>
    <p:extLst>
      <p:ext uri="{BB962C8B-B14F-4D97-AF65-F5344CB8AC3E}">
        <p14:creationId xmlns:p14="http://schemas.microsoft.com/office/powerpoint/2010/main" val="199100740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名札">
    <p:spTree>
      <p:nvGrpSpPr>
        <p:cNvPr id="1" name=""/>
        <p:cNvGrpSpPr/>
        <p:nvPr/>
      </p:nvGrpSpPr>
      <p:grpSpPr>
        <a:xfrm>
          <a:off x="0" y="0"/>
          <a:ext cx="0" cy="0"/>
          <a:chOff x="0" y="0"/>
          <a:chExt cx="0" cy="0"/>
        </a:xfrm>
      </p:grpSpPr>
      <p:sp>
        <p:nvSpPr>
          <p:cNvPr id="2" name="Title 1"/>
          <p:cNvSpPr>
            <a:spLocks noGrp="1"/>
          </p:cNvSpPr>
          <p:nvPr>
            <p:ph type="title"/>
          </p:nvPr>
        </p:nvSpPr>
        <p:spPr>
          <a:xfrm>
            <a:off x="1942415" y="2438401"/>
            <a:ext cx="6591985" cy="2724845"/>
          </a:xfrm>
        </p:spPr>
        <p:txBody>
          <a:bodyPr anchor="b">
            <a:normAutofit/>
          </a:bodyPr>
          <a:lstStyle>
            <a:lvl1pPr algn="l">
              <a:defRPr sz="4800" b="0"/>
            </a:lvl1pPr>
          </a:lstStyle>
          <a:p>
            <a:r>
              <a:rPr lang="ja-JP" altLang="en-US" dirty="0"/>
              <a:t>マスター タイトルの書式設定</a:t>
            </a:r>
            <a:endParaRPr lang="en-US" dirty="0"/>
          </a:p>
        </p:txBody>
      </p:sp>
      <p:sp>
        <p:nvSpPr>
          <p:cNvPr id="4" name="Text Placeholder 3"/>
          <p:cNvSpPr>
            <a:spLocks noGrp="1"/>
          </p:cNvSpPr>
          <p:nvPr>
            <p:ph type="body" sz="half" idx="2"/>
          </p:nvPr>
        </p:nvSpPr>
        <p:spPr>
          <a:xfrm>
            <a:off x="1942415" y="5181600"/>
            <a:ext cx="6591985"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ja-JP" altLang="en-US" dirty="0"/>
              <a:t>マスター テキストの書式設定</a:t>
            </a:r>
          </a:p>
        </p:txBody>
      </p:sp>
      <p:sp>
        <p:nvSpPr>
          <p:cNvPr id="5" name="Date Placeholder 4"/>
          <p:cNvSpPr>
            <a:spLocks noGrp="1"/>
          </p:cNvSpPr>
          <p:nvPr>
            <p:ph type="dt" sz="half" idx="10"/>
          </p:nvPr>
        </p:nvSpPr>
        <p:spPr/>
        <p:txBody>
          <a:bodyPr/>
          <a:lstStyle/>
          <a:p>
            <a:fld id="{2B52A132-7E9B-45D4-8F2F-ACDAA62D4F40}" type="datetime1">
              <a:rPr lang="ja-JP" altLang="en-US" smtClean="0">
                <a:solidFill>
                  <a:prstClr val="black">
                    <a:tint val="75000"/>
                  </a:prstClr>
                </a:solidFill>
              </a:rPr>
              <a:t>2015/9/2</a:t>
            </a:fld>
            <a:endParaRPr lang="ja-JP"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ja-JP" altLang="en-US">
              <a:solidFill>
                <a:prstClr val="black">
                  <a:tint val="75000"/>
                </a:prstClr>
              </a:solidFill>
            </a:endParaRPr>
          </a:p>
        </p:txBody>
      </p:sp>
      <p:sp>
        <p:nvSpPr>
          <p:cNvPr id="11" name="Freeform 11"/>
          <p:cNvSpPr/>
          <p:nvPr/>
        </p:nvSpPr>
        <p:spPr bwMode="auto">
          <a:xfrm flipV="1">
            <a:off x="58" y="4910660"/>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a:xfrm>
            <a:off x="511228" y="4983088"/>
            <a:ext cx="584978" cy="365125"/>
          </a:xfrm>
        </p:spPr>
        <p:txBody>
          <a:bodyPr/>
          <a:lstStyle/>
          <a:p>
            <a:fld id="{DCF30E6B-2AC6-421A-A33D-F500596C43F0}" type="slidenum">
              <a:rPr lang="ja-JP" altLang="en-US" smtClean="0"/>
              <a:pPr/>
              <a:t>‹#›</a:t>
            </a:fld>
            <a:endParaRPr lang="ja-JP" altLang="en-US"/>
          </a:p>
        </p:txBody>
      </p:sp>
    </p:spTree>
    <p:extLst>
      <p:ext uri="{BB962C8B-B14F-4D97-AF65-F5344CB8AC3E}">
        <p14:creationId xmlns:p14="http://schemas.microsoft.com/office/powerpoint/2010/main" val="217241315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引用付きの名札">
    <p:spTree>
      <p:nvGrpSpPr>
        <p:cNvPr id="1" name=""/>
        <p:cNvGrpSpPr/>
        <p:nvPr/>
      </p:nvGrpSpPr>
      <p:grpSpPr>
        <a:xfrm>
          <a:off x="0" y="0"/>
          <a:ext cx="0" cy="0"/>
          <a:chOff x="0" y="0"/>
          <a:chExt cx="0" cy="0"/>
        </a:xfrm>
      </p:grpSpPr>
      <p:sp>
        <p:nvSpPr>
          <p:cNvPr id="13" name="Title 1"/>
          <p:cNvSpPr>
            <a:spLocks noGrp="1"/>
          </p:cNvSpPr>
          <p:nvPr>
            <p:ph type="title"/>
          </p:nvPr>
        </p:nvSpPr>
        <p:spPr>
          <a:xfrm>
            <a:off x="2188123" y="609600"/>
            <a:ext cx="6109587" cy="2895600"/>
          </a:xfrm>
        </p:spPr>
        <p:txBody>
          <a:bodyPr anchor="ctr">
            <a:normAutofit/>
          </a:bodyPr>
          <a:lstStyle>
            <a:lvl1pPr algn="l">
              <a:defRPr sz="4800" b="0" cap="none"/>
            </a:lvl1pPr>
          </a:lstStyle>
          <a:p>
            <a:r>
              <a:rPr lang="ja-JP" altLang="en-US" dirty="0"/>
              <a:t>マスター タイトルの書式設定</a:t>
            </a:r>
            <a:endParaRPr lang="en-US" dirty="0"/>
          </a:p>
        </p:txBody>
      </p:sp>
      <p:sp>
        <p:nvSpPr>
          <p:cNvPr id="21" name="Text Placeholder 9"/>
          <p:cNvSpPr>
            <a:spLocks noGrp="1"/>
          </p:cNvSpPr>
          <p:nvPr>
            <p:ph type="body" sz="quarter" idx="13"/>
          </p:nvPr>
        </p:nvSpPr>
        <p:spPr>
          <a:xfrm>
            <a:off x="1942415" y="4343400"/>
            <a:ext cx="6688292"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ja-JP" altLang="en-US" dirty="0"/>
              <a:t>マスター テキストの書式設定</a:t>
            </a:r>
          </a:p>
        </p:txBody>
      </p:sp>
      <p:sp>
        <p:nvSpPr>
          <p:cNvPr id="4" name="Text Placeholder 3"/>
          <p:cNvSpPr>
            <a:spLocks noGrp="1"/>
          </p:cNvSpPr>
          <p:nvPr>
            <p:ph type="body" sz="half" idx="2"/>
          </p:nvPr>
        </p:nvSpPr>
        <p:spPr>
          <a:xfrm>
            <a:off x="1942415" y="5181600"/>
            <a:ext cx="6688292"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ja-JP" altLang="en-US" dirty="0"/>
              <a:t>マスター テキストの書式設定</a:t>
            </a:r>
          </a:p>
        </p:txBody>
      </p:sp>
      <p:sp>
        <p:nvSpPr>
          <p:cNvPr id="5" name="Date Placeholder 4"/>
          <p:cNvSpPr>
            <a:spLocks noGrp="1"/>
          </p:cNvSpPr>
          <p:nvPr>
            <p:ph type="dt" sz="half" idx="10"/>
          </p:nvPr>
        </p:nvSpPr>
        <p:spPr/>
        <p:txBody>
          <a:bodyPr/>
          <a:lstStyle/>
          <a:p>
            <a:fld id="{25C8740E-5F89-4044-B48C-F4DBB750BD2D}" type="datetime1">
              <a:rPr lang="ja-JP" altLang="en-US" smtClean="0">
                <a:solidFill>
                  <a:prstClr val="black">
                    <a:tint val="75000"/>
                  </a:prstClr>
                </a:solidFill>
              </a:rPr>
              <a:t>2015/9/2</a:t>
            </a:fld>
            <a:endParaRPr lang="ja-JP"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ja-JP" altLang="en-US">
              <a:solidFill>
                <a:prstClr val="black">
                  <a:tint val="75000"/>
                </a:prstClr>
              </a:solidFill>
            </a:endParaRPr>
          </a:p>
        </p:txBody>
      </p:sp>
      <p:sp>
        <p:nvSpPr>
          <p:cNvPr id="20" name="Freeform 11"/>
          <p:cNvSpPr/>
          <p:nvPr/>
        </p:nvSpPr>
        <p:spPr bwMode="auto">
          <a:xfrm flipV="1">
            <a:off x="58" y="4910660"/>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a:xfrm>
            <a:off x="511228" y="4983088"/>
            <a:ext cx="584978" cy="365125"/>
          </a:xfrm>
        </p:spPr>
        <p:txBody>
          <a:bodyPr/>
          <a:lstStyle/>
          <a:p>
            <a:fld id="{DCF30E6B-2AC6-421A-A33D-F500596C43F0}" type="slidenum">
              <a:rPr lang="ja-JP" altLang="en-US" smtClean="0"/>
              <a:pPr/>
              <a:t>‹#›</a:t>
            </a:fld>
            <a:endParaRPr lang="ja-JP" altLang="en-US"/>
          </a:p>
        </p:txBody>
      </p:sp>
      <p:sp>
        <p:nvSpPr>
          <p:cNvPr id="11" name="TextBox 10"/>
          <p:cNvSpPr txBox="1"/>
          <p:nvPr/>
        </p:nvSpPr>
        <p:spPr>
          <a:xfrm>
            <a:off x="1808316" y="648005"/>
            <a:ext cx="457319" cy="584776"/>
          </a:xfrm>
          <a:prstGeom prst="rect">
            <a:avLst/>
          </a:prstGeom>
        </p:spPr>
        <p:txBody>
          <a:bodyPr vert="horz" lIns="91440" tIns="45720" rIns="91440" bIns="45720" rtlCol="0" anchor="ctr">
            <a:noAutofit/>
          </a:bodyPr>
          <a:lstStyle/>
          <a:p>
            <a:r>
              <a:rPr lang="en-US" sz="8000" dirty="0">
                <a:ln w="3175" cmpd="sng">
                  <a:noFill/>
                </a:ln>
                <a:solidFill>
                  <a:srgbClr val="353535"/>
                </a:solidFill>
                <a:latin typeface="Arial"/>
              </a:rPr>
              <a:t>“</a:t>
            </a:r>
          </a:p>
        </p:txBody>
      </p:sp>
      <p:sp>
        <p:nvSpPr>
          <p:cNvPr id="12" name="TextBox 11"/>
          <p:cNvSpPr txBox="1"/>
          <p:nvPr/>
        </p:nvSpPr>
        <p:spPr>
          <a:xfrm>
            <a:off x="8169533" y="2905306"/>
            <a:ext cx="457319" cy="584776"/>
          </a:xfrm>
          <a:prstGeom prst="rect">
            <a:avLst/>
          </a:prstGeom>
        </p:spPr>
        <p:txBody>
          <a:bodyPr vert="horz" lIns="91440" tIns="45720" rIns="91440" bIns="45720" rtlCol="0" anchor="ctr">
            <a:noAutofit/>
          </a:bodyPr>
          <a:lstStyle/>
          <a:p>
            <a:r>
              <a:rPr lang="en-US" sz="8000" dirty="0">
                <a:ln w="3175" cmpd="sng">
                  <a:noFill/>
                </a:ln>
                <a:solidFill>
                  <a:srgbClr val="353535"/>
                </a:solidFill>
                <a:latin typeface="Arial"/>
              </a:rPr>
              <a:t>”</a:t>
            </a:r>
          </a:p>
        </p:txBody>
      </p:sp>
    </p:spTree>
    <p:extLst>
      <p:ext uri="{BB962C8B-B14F-4D97-AF65-F5344CB8AC3E}">
        <p14:creationId xmlns:p14="http://schemas.microsoft.com/office/powerpoint/2010/main" val="421383403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真または偽">
    <p:spTree>
      <p:nvGrpSpPr>
        <p:cNvPr id="1" name=""/>
        <p:cNvGrpSpPr/>
        <p:nvPr/>
      </p:nvGrpSpPr>
      <p:grpSpPr>
        <a:xfrm>
          <a:off x="0" y="0"/>
          <a:ext cx="0" cy="0"/>
          <a:chOff x="0" y="0"/>
          <a:chExt cx="0" cy="0"/>
        </a:xfrm>
      </p:grpSpPr>
      <p:sp>
        <p:nvSpPr>
          <p:cNvPr id="2" name="Title 1"/>
          <p:cNvSpPr>
            <a:spLocks noGrp="1"/>
          </p:cNvSpPr>
          <p:nvPr>
            <p:ph type="title"/>
          </p:nvPr>
        </p:nvSpPr>
        <p:spPr>
          <a:xfrm>
            <a:off x="1942416" y="627407"/>
            <a:ext cx="6591984" cy="2880020"/>
          </a:xfrm>
        </p:spPr>
        <p:txBody>
          <a:bodyPr anchor="ctr">
            <a:normAutofit/>
          </a:bodyPr>
          <a:lstStyle>
            <a:lvl1pPr algn="l">
              <a:defRPr sz="4800" b="0"/>
            </a:lvl1pPr>
          </a:lstStyle>
          <a:p>
            <a:r>
              <a:rPr lang="ja-JP" altLang="en-US" dirty="0"/>
              <a:t>マスター タイトルの書式設定</a:t>
            </a:r>
            <a:endParaRPr lang="en-US" dirty="0"/>
          </a:p>
        </p:txBody>
      </p:sp>
      <p:sp>
        <p:nvSpPr>
          <p:cNvPr id="21" name="Text Placeholder 9"/>
          <p:cNvSpPr>
            <a:spLocks noGrp="1"/>
          </p:cNvSpPr>
          <p:nvPr>
            <p:ph type="body" sz="quarter" idx="13"/>
          </p:nvPr>
        </p:nvSpPr>
        <p:spPr>
          <a:xfrm>
            <a:off x="1942415" y="4343400"/>
            <a:ext cx="6591985"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ja-JP" altLang="en-US" dirty="0"/>
              <a:t>マスター テキストの書式設定</a:t>
            </a:r>
          </a:p>
        </p:txBody>
      </p:sp>
      <p:sp>
        <p:nvSpPr>
          <p:cNvPr id="4" name="Text Placeholder 3"/>
          <p:cNvSpPr>
            <a:spLocks noGrp="1"/>
          </p:cNvSpPr>
          <p:nvPr>
            <p:ph type="body" sz="half" idx="2"/>
          </p:nvPr>
        </p:nvSpPr>
        <p:spPr>
          <a:xfrm>
            <a:off x="1942415" y="5181600"/>
            <a:ext cx="6591985"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ja-JP" altLang="en-US" dirty="0"/>
              <a:t>マスター テキストの書式設定</a:t>
            </a:r>
          </a:p>
        </p:txBody>
      </p:sp>
      <p:sp>
        <p:nvSpPr>
          <p:cNvPr id="5" name="Date Placeholder 4"/>
          <p:cNvSpPr>
            <a:spLocks noGrp="1"/>
          </p:cNvSpPr>
          <p:nvPr>
            <p:ph type="dt" sz="half" idx="10"/>
          </p:nvPr>
        </p:nvSpPr>
        <p:spPr/>
        <p:txBody>
          <a:bodyPr/>
          <a:lstStyle/>
          <a:p>
            <a:fld id="{5D3E6173-36B8-4498-9760-EE2269E4D0F0}" type="datetime1">
              <a:rPr lang="ja-JP" altLang="en-US" smtClean="0">
                <a:solidFill>
                  <a:prstClr val="black">
                    <a:tint val="75000"/>
                  </a:prstClr>
                </a:solidFill>
              </a:rPr>
              <a:t>2015/9/2</a:t>
            </a:fld>
            <a:endParaRPr lang="ja-JP"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ja-JP" altLang="en-US">
              <a:solidFill>
                <a:prstClr val="black">
                  <a:tint val="75000"/>
                </a:prstClr>
              </a:solidFill>
            </a:endParaRPr>
          </a:p>
        </p:txBody>
      </p:sp>
      <p:sp>
        <p:nvSpPr>
          <p:cNvPr id="10" name="Freeform 11"/>
          <p:cNvSpPr/>
          <p:nvPr/>
        </p:nvSpPr>
        <p:spPr bwMode="auto">
          <a:xfrm flipV="1">
            <a:off x="58" y="4910660"/>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a:xfrm>
            <a:off x="511228" y="4983088"/>
            <a:ext cx="584978" cy="365125"/>
          </a:xfrm>
        </p:spPr>
        <p:txBody>
          <a:bodyPr/>
          <a:lstStyle/>
          <a:p>
            <a:fld id="{DCF30E6B-2AC6-421A-A33D-F500596C43F0}" type="slidenum">
              <a:rPr lang="ja-JP" altLang="en-US" smtClean="0"/>
              <a:pPr/>
              <a:t>‹#›</a:t>
            </a:fld>
            <a:endParaRPr lang="ja-JP" altLang="en-US"/>
          </a:p>
        </p:txBody>
      </p:sp>
    </p:spTree>
    <p:extLst>
      <p:ext uri="{BB962C8B-B14F-4D97-AF65-F5344CB8AC3E}">
        <p14:creationId xmlns:p14="http://schemas.microsoft.com/office/powerpoint/2010/main" val="410075167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dirty="0"/>
              <a:t>マスター タイトルの書式設定</a:t>
            </a:r>
            <a:endParaRPr lang="en-US" dirty="0"/>
          </a:p>
        </p:txBody>
      </p:sp>
      <p:sp>
        <p:nvSpPr>
          <p:cNvPr id="3" name="Vertical Text Placeholder 2"/>
          <p:cNvSpPr>
            <a:spLocks noGrp="1"/>
          </p:cNvSpPr>
          <p:nvPr>
            <p:ph type="body" orient="vert" idx="1"/>
          </p:nvPr>
        </p:nvSpPr>
        <p:spPr/>
        <p:txBody>
          <a:bodyPr vert="eaVert" anchor="t"/>
          <a:lstStyle/>
          <a:p>
            <a:pPr lvl="0"/>
            <a:r>
              <a:rPr lang="ja-JP" altLang="en-US" dirty="0"/>
              <a:t>マスター テキストの書式設定</a:t>
            </a:r>
          </a:p>
          <a:p>
            <a:pPr lvl="1"/>
            <a:r>
              <a:rPr lang="ja-JP" altLang="en-US" dirty="0"/>
              <a:t>第 </a:t>
            </a:r>
            <a:r>
              <a:rPr lang="en-US" altLang="ja-JP" dirty="0"/>
              <a:t>2 </a:t>
            </a:r>
            <a:r>
              <a:rPr lang="ja-JP" altLang="en-US" dirty="0"/>
              <a:t>レベル</a:t>
            </a:r>
          </a:p>
          <a:p>
            <a:pPr lvl="2"/>
            <a:r>
              <a:rPr lang="ja-JP" altLang="en-US" dirty="0"/>
              <a:t>第 </a:t>
            </a:r>
            <a:r>
              <a:rPr lang="en-US" altLang="ja-JP" dirty="0"/>
              <a:t>3 </a:t>
            </a:r>
            <a:r>
              <a:rPr lang="ja-JP" altLang="en-US" dirty="0"/>
              <a:t>レベル</a:t>
            </a:r>
          </a:p>
          <a:p>
            <a:pPr lvl="3"/>
            <a:r>
              <a:rPr lang="ja-JP" altLang="en-US" dirty="0"/>
              <a:t>第 </a:t>
            </a:r>
            <a:r>
              <a:rPr lang="en-US" altLang="ja-JP" dirty="0"/>
              <a:t>4 </a:t>
            </a:r>
            <a:r>
              <a:rPr lang="ja-JP" altLang="en-US" dirty="0"/>
              <a:t>レベル</a:t>
            </a:r>
          </a:p>
          <a:p>
            <a:pPr lvl="4"/>
            <a:r>
              <a:rPr lang="ja-JP" altLang="en-US" dirty="0"/>
              <a:t>第 </a:t>
            </a:r>
            <a:r>
              <a:rPr lang="en-US" altLang="ja-JP" dirty="0"/>
              <a:t>5 </a:t>
            </a:r>
            <a:r>
              <a:rPr lang="ja-JP" altLang="en-US" dirty="0"/>
              <a:t>レベル</a:t>
            </a:r>
            <a:endParaRPr lang="en-US" dirty="0"/>
          </a:p>
        </p:txBody>
      </p:sp>
      <p:sp>
        <p:nvSpPr>
          <p:cNvPr id="4" name="Date Placeholder 3"/>
          <p:cNvSpPr>
            <a:spLocks noGrp="1"/>
          </p:cNvSpPr>
          <p:nvPr>
            <p:ph type="dt" sz="half" idx="10"/>
          </p:nvPr>
        </p:nvSpPr>
        <p:spPr/>
        <p:txBody>
          <a:bodyPr/>
          <a:lstStyle/>
          <a:p>
            <a:fld id="{89DE922F-6B92-483E-A864-4668DF1E8337}" type="datetime1">
              <a:rPr lang="ja-JP" altLang="en-US" smtClean="0">
                <a:solidFill>
                  <a:prstClr val="black">
                    <a:tint val="75000"/>
                  </a:prstClr>
                </a:solidFill>
              </a:rPr>
              <a:t>2015/9/2</a:t>
            </a:fld>
            <a:endParaRPr lang="ja-JP"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ja-JP" altLang="en-US">
              <a:solidFill>
                <a:prstClr val="black">
                  <a:tint val="75000"/>
                </a:prstClr>
              </a:solidFill>
            </a:endParaRPr>
          </a:p>
        </p:txBody>
      </p:sp>
      <p:sp>
        <p:nvSpPr>
          <p:cNvPr id="10"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CF30E6B-2AC6-421A-A33D-F500596C43F0}" type="slidenum">
              <a:rPr lang="ja-JP" altLang="en-US" smtClean="0"/>
              <a:pPr/>
              <a:t>‹#›</a:t>
            </a:fld>
            <a:endParaRPr lang="ja-JP" altLang="en-US"/>
          </a:p>
        </p:txBody>
      </p:sp>
    </p:spTree>
    <p:extLst>
      <p:ext uri="{BB962C8B-B14F-4D97-AF65-F5344CB8AC3E}">
        <p14:creationId xmlns:p14="http://schemas.microsoft.com/office/powerpoint/2010/main" val="425070904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78535" y="627406"/>
            <a:ext cx="1656132" cy="5283817"/>
          </a:xfrm>
        </p:spPr>
        <p:txBody>
          <a:bodyPr vert="eaVert" anchor="ctr"/>
          <a:lstStyle/>
          <a:p>
            <a:r>
              <a:rPr lang="ja-JP" altLang="en-US" dirty="0"/>
              <a:t>マスター タイトルの書式設定</a:t>
            </a:r>
            <a:endParaRPr lang="en-US" dirty="0"/>
          </a:p>
        </p:txBody>
      </p:sp>
      <p:sp>
        <p:nvSpPr>
          <p:cNvPr id="3" name="Vertical Text Placeholder 2"/>
          <p:cNvSpPr>
            <a:spLocks noGrp="1"/>
          </p:cNvSpPr>
          <p:nvPr>
            <p:ph type="body" orient="vert" idx="1"/>
          </p:nvPr>
        </p:nvSpPr>
        <p:spPr>
          <a:xfrm>
            <a:off x="1942416" y="627406"/>
            <a:ext cx="4716348" cy="5283817"/>
          </a:xfrm>
        </p:spPr>
        <p:txBody>
          <a:bodyPr vert="eaVert"/>
          <a:lstStyle/>
          <a:p>
            <a:pPr lvl="0"/>
            <a:r>
              <a:rPr lang="ja-JP" altLang="en-US" dirty="0"/>
              <a:t>マスター テキストの書式設定</a:t>
            </a:r>
          </a:p>
          <a:p>
            <a:pPr lvl="1"/>
            <a:r>
              <a:rPr lang="ja-JP" altLang="en-US" dirty="0"/>
              <a:t>第 </a:t>
            </a:r>
            <a:r>
              <a:rPr lang="en-US" altLang="ja-JP" dirty="0"/>
              <a:t>2 </a:t>
            </a:r>
            <a:r>
              <a:rPr lang="ja-JP" altLang="en-US" dirty="0"/>
              <a:t>レベル</a:t>
            </a:r>
          </a:p>
          <a:p>
            <a:pPr lvl="2"/>
            <a:r>
              <a:rPr lang="ja-JP" altLang="en-US" dirty="0"/>
              <a:t>第 </a:t>
            </a:r>
            <a:r>
              <a:rPr lang="en-US" altLang="ja-JP" dirty="0"/>
              <a:t>3 </a:t>
            </a:r>
            <a:r>
              <a:rPr lang="ja-JP" altLang="en-US" dirty="0"/>
              <a:t>レベル</a:t>
            </a:r>
          </a:p>
          <a:p>
            <a:pPr lvl="3"/>
            <a:r>
              <a:rPr lang="ja-JP" altLang="en-US" dirty="0"/>
              <a:t>第 </a:t>
            </a:r>
            <a:r>
              <a:rPr lang="en-US" altLang="ja-JP" dirty="0"/>
              <a:t>4 </a:t>
            </a:r>
            <a:r>
              <a:rPr lang="ja-JP" altLang="en-US" dirty="0"/>
              <a:t>レベル</a:t>
            </a:r>
          </a:p>
          <a:p>
            <a:pPr lvl="4"/>
            <a:r>
              <a:rPr lang="ja-JP" altLang="en-US" dirty="0"/>
              <a:t>第 </a:t>
            </a:r>
            <a:r>
              <a:rPr lang="en-US" altLang="ja-JP" dirty="0"/>
              <a:t>5 </a:t>
            </a:r>
            <a:r>
              <a:rPr lang="ja-JP" altLang="en-US" dirty="0"/>
              <a:t>レベル</a:t>
            </a:r>
            <a:endParaRPr lang="en-US" dirty="0"/>
          </a:p>
        </p:txBody>
      </p:sp>
      <p:sp>
        <p:nvSpPr>
          <p:cNvPr id="4" name="Date Placeholder 3"/>
          <p:cNvSpPr>
            <a:spLocks noGrp="1"/>
          </p:cNvSpPr>
          <p:nvPr>
            <p:ph type="dt" sz="half" idx="10"/>
          </p:nvPr>
        </p:nvSpPr>
        <p:spPr/>
        <p:txBody>
          <a:bodyPr/>
          <a:lstStyle/>
          <a:p>
            <a:fld id="{F8A3BA44-F485-4C76-BA67-930093B59DFB}" type="datetime1">
              <a:rPr lang="ja-JP" altLang="en-US" smtClean="0">
                <a:solidFill>
                  <a:prstClr val="black">
                    <a:tint val="75000"/>
                  </a:prstClr>
                </a:solidFill>
              </a:rPr>
              <a:t>2015/9/2</a:t>
            </a:fld>
            <a:endParaRPr lang="ja-JP"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ja-JP" altLang="en-US">
              <a:solidFill>
                <a:prstClr val="black">
                  <a:tint val="75000"/>
                </a:prstClr>
              </a:solidFill>
            </a:endParaRPr>
          </a:p>
        </p:txBody>
      </p:sp>
      <p:sp>
        <p:nvSpPr>
          <p:cNvPr id="10"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CF30E6B-2AC6-421A-A33D-F500596C43F0}" type="slidenum">
              <a:rPr lang="ja-JP" altLang="en-US" smtClean="0"/>
              <a:pPr/>
              <a:t>‹#›</a:t>
            </a:fld>
            <a:endParaRPr lang="ja-JP" altLang="en-US"/>
          </a:p>
        </p:txBody>
      </p:sp>
    </p:spTree>
    <p:extLst>
      <p:ext uri="{BB962C8B-B14F-4D97-AF65-F5344CB8AC3E}">
        <p14:creationId xmlns:p14="http://schemas.microsoft.com/office/powerpoint/2010/main" val="375593856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1942416" y="2514601"/>
            <a:ext cx="6600451" cy="2262781"/>
          </a:xfrm>
        </p:spPr>
        <p:txBody>
          <a:bodyPr anchor="b">
            <a:normAutofit/>
          </a:bodyPr>
          <a:lstStyle>
            <a:lvl1pPr>
              <a:defRPr sz="5400"/>
            </a:lvl1pPr>
          </a:lstStyle>
          <a:p>
            <a:r>
              <a:rPr lang="ja-JP" altLang="en-US" dirty="0"/>
              <a:t>マスター タイトルの書式設定</a:t>
            </a:r>
            <a:endParaRPr lang="en-US" dirty="0"/>
          </a:p>
        </p:txBody>
      </p:sp>
      <p:sp>
        <p:nvSpPr>
          <p:cNvPr id="3" name="Subtitle 2"/>
          <p:cNvSpPr>
            <a:spLocks noGrp="1"/>
          </p:cNvSpPr>
          <p:nvPr>
            <p:ph type="subTitle" idx="1"/>
          </p:nvPr>
        </p:nvSpPr>
        <p:spPr>
          <a:xfrm>
            <a:off x="1942416" y="4777380"/>
            <a:ext cx="6600451"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ja-JP" altLang="en-US" dirty="0"/>
              <a:t>マスター サブタイトルの書式設定</a:t>
            </a:r>
            <a:endParaRPr lang="en-US" dirty="0"/>
          </a:p>
        </p:txBody>
      </p:sp>
      <p:sp>
        <p:nvSpPr>
          <p:cNvPr id="4" name="Date Placeholder 3"/>
          <p:cNvSpPr>
            <a:spLocks noGrp="1"/>
          </p:cNvSpPr>
          <p:nvPr>
            <p:ph type="dt" sz="half" idx="10"/>
          </p:nvPr>
        </p:nvSpPr>
        <p:spPr/>
        <p:txBody>
          <a:bodyPr/>
          <a:lstStyle/>
          <a:p>
            <a:fld id="{331C957F-8A1A-468B-9BA3-13A0F46662D1}" type="datetime1">
              <a:rPr lang="ja-JP" altLang="en-US" smtClean="0">
                <a:solidFill>
                  <a:prstClr val="black">
                    <a:tint val="75000"/>
                  </a:prstClr>
                </a:solidFill>
              </a:rPr>
              <a:t>2015/9/2</a:t>
            </a:fld>
            <a:endParaRPr lang="ja-JP"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ja-JP" altLang="en-US">
              <a:solidFill>
                <a:prstClr val="black">
                  <a:tint val="75000"/>
                </a:prstClr>
              </a:solidFill>
            </a:endParaRPr>
          </a:p>
        </p:txBody>
      </p:sp>
      <p:sp>
        <p:nvSpPr>
          <p:cNvPr id="9" name="Freeform 8"/>
          <p:cNvSpPr/>
          <p:nvPr/>
        </p:nvSpPr>
        <p:spPr bwMode="auto">
          <a:xfrm>
            <a:off x="-31719" y="4321158"/>
            <a:ext cx="1395473" cy="781781"/>
          </a:xfrm>
          <a:custGeom>
            <a:avLst/>
            <a:gdLst/>
            <a:ahLst/>
            <a:cxnLst/>
            <a:rect l="l" t="t" r="r" b="b"/>
            <a:pathLst>
              <a:path w="8042" h="10000">
                <a:moveTo>
                  <a:pt x="5799" y="10000"/>
                </a:moveTo>
                <a:cubicBezTo>
                  <a:pt x="5880" y="10000"/>
                  <a:pt x="5934" y="9940"/>
                  <a:pt x="5961" y="9880"/>
                </a:cubicBezTo>
                <a:cubicBezTo>
                  <a:pt x="5961" y="9820"/>
                  <a:pt x="5988" y="9820"/>
                  <a:pt x="5988" y="9820"/>
                </a:cubicBezTo>
                <a:lnTo>
                  <a:pt x="8042" y="5260"/>
                </a:lnTo>
                <a:cubicBezTo>
                  <a:pt x="8096" y="5140"/>
                  <a:pt x="8096" y="4901"/>
                  <a:pt x="8042" y="4721"/>
                </a:cubicBezTo>
                <a:lnTo>
                  <a:pt x="5988" y="221"/>
                </a:lnTo>
                <a:cubicBezTo>
                  <a:pt x="5988" y="160"/>
                  <a:pt x="5961" y="160"/>
                  <a:pt x="5961" y="160"/>
                </a:cubicBezTo>
                <a:cubicBezTo>
                  <a:pt x="5934" y="101"/>
                  <a:pt x="5880" y="41"/>
                  <a:pt x="5799" y="41"/>
                </a:cubicBezTo>
                <a:lnTo>
                  <a:pt x="18" y="0"/>
                </a:lnTo>
                <a:cubicBezTo>
                  <a:pt x="12" y="3330"/>
                  <a:pt x="6" y="6661"/>
                  <a:pt x="0" y="9991"/>
                </a:cubicBezTo>
                <a:lnTo>
                  <a:pt x="5799" y="10000"/>
                </a:lnTo>
                <a:close/>
              </a:path>
            </a:pathLst>
          </a:custGeom>
          <a:solidFill>
            <a:schemeClr val="accent1"/>
          </a:solidFill>
          <a:ln>
            <a:noFill/>
          </a:ln>
        </p:spPr>
      </p:sp>
      <p:sp>
        <p:nvSpPr>
          <p:cNvPr id="6" name="Slide Number Placeholder 5"/>
          <p:cNvSpPr>
            <a:spLocks noGrp="1"/>
          </p:cNvSpPr>
          <p:nvPr>
            <p:ph type="sldNum" sz="quarter" idx="12"/>
          </p:nvPr>
        </p:nvSpPr>
        <p:spPr>
          <a:xfrm>
            <a:off x="423334" y="4529541"/>
            <a:ext cx="584978" cy="365125"/>
          </a:xfrm>
        </p:spPr>
        <p:txBody>
          <a:bodyPr/>
          <a:lstStyle/>
          <a:p>
            <a:fld id="{DCF30E6B-2AC6-421A-A33D-F500596C43F0}" type="slidenum">
              <a:rPr lang="ja-JP" altLang="en-US" smtClean="0"/>
              <a:pPr/>
              <a:t>‹#›</a:t>
            </a:fld>
            <a:endParaRPr lang="ja-JP" altLang="en-US"/>
          </a:p>
        </p:txBody>
      </p:sp>
    </p:spTree>
    <p:extLst>
      <p:ext uri="{BB962C8B-B14F-4D97-AF65-F5344CB8AC3E}">
        <p14:creationId xmlns:p14="http://schemas.microsoft.com/office/powerpoint/2010/main" val="348422428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1945201" y="624110"/>
            <a:ext cx="6589199" cy="1280890"/>
          </a:xfrm>
        </p:spPr>
        <p:txBody>
          <a:bodyPr/>
          <a:lstStyle/>
          <a:p>
            <a:r>
              <a:rPr lang="ja-JP" altLang="en-US" dirty="0"/>
              <a:t>マスター タイトルの書式設定</a:t>
            </a:r>
            <a:endParaRPr lang="en-US" dirty="0"/>
          </a:p>
        </p:txBody>
      </p:sp>
      <p:sp>
        <p:nvSpPr>
          <p:cNvPr id="3" name="Content Placeholder 2"/>
          <p:cNvSpPr>
            <a:spLocks noGrp="1"/>
          </p:cNvSpPr>
          <p:nvPr>
            <p:ph idx="1"/>
          </p:nvPr>
        </p:nvSpPr>
        <p:spPr>
          <a:xfrm>
            <a:off x="1942415" y="2133600"/>
            <a:ext cx="6591985" cy="3777622"/>
          </a:xfrm>
        </p:spPr>
        <p:txBody>
          <a:bodyPr/>
          <a:lstStyle/>
          <a:p>
            <a:pPr lvl="0"/>
            <a:r>
              <a:rPr lang="ja-JP" altLang="en-US" dirty="0"/>
              <a:t>マスター テキストの書式設定</a:t>
            </a:r>
          </a:p>
          <a:p>
            <a:pPr lvl="1"/>
            <a:r>
              <a:rPr lang="ja-JP" altLang="en-US" dirty="0"/>
              <a:t>第 </a:t>
            </a:r>
            <a:r>
              <a:rPr lang="en-US" altLang="ja-JP" dirty="0"/>
              <a:t>2 </a:t>
            </a:r>
            <a:r>
              <a:rPr lang="ja-JP" altLang="en-US" dirty="0"/>
              <a:t>レベル</a:t>
            </a:r>
          </a:p>
          <a:p>
            <a:pPr lvl="2"/>
            <a:r>
              <a:rPr lang="ja-JP" altLang="en-US" dirty="0"/>
              <a:t>第 </a:t>
            </a:r>
            <a:r>
              <a:rPr lang="en-US" altLang="ja-JP" dirty="0"/>
              <a:t>3 </a:t>
            </a:r>
            <a:r>
              <a:rPr lang="ja-JP" altLang="en-US" dirty="0"/>
              <a:t>レベル</a:t>
            </a:r>
          </a:p>
          <a:p>
            <a:pPr lvl="3"/>
            <a:r>
              <a:rPr lang="ja-JP" altLang="en-US" dirty="0"/>
              <a:t>第 </a:t>
            </a:r>
            <a:r>
              <a:rPr lang="en-US" altLang="ja-JP" dirty="0"/>
              <a:t>4 </a:t>
            </a:r>
            <a:r>
              <a:rPr lang="ja-JP" altLang="en-US" dirty="0"/>
              <a:t>レベル</a:t>
            </a:r>
          </a:p>
          <a:p>
            <a:pPr lvl="4"/>
            <a:r>
              <a:rPr lang="ja-JP" altLang="en-US" dirty="0"/>
              <a:t>第 </a:t>
            </a:r>
            <a:r>
              <a:rPr lang="en-US" altLang="ja-JP" dirty="0"/>
              <a:t>5 </a:t>
            </a:r>
            <a:r>
              <a:rPr lang="ja-JP" altLang="en-US" dirty="0"/>
              <a:t>レベル</a:t>
            </a:r>
            <a:endParaRPr lang="en-US" dirty="0"/>
          </a:p>
        </p:txBody>
      </p:sp>
      <p:sp>
        <p:nvSpPr>
          <p:cNvPr id="4" name="Date Placeholder 3"/>
          <p:cNvSpPr>
            <a:spLocks noGrp="1"/>
          </p:cNvSpPr>
          <p:nvPr>
            <p:ph type="dt" sz="half" idx="10"/>
          </p:nvPr>
        </p:nvSpPr>
        <p:spPr/>
        <p:txBody>
          <a:bodyPr/>
          <a:lstStyle/>
          <a:p>
            <a:fld id="{51873C4A-FBF3-40C2-A40E-907C727B4CA5}" type="datetime1">
              <a:rPr lang="ja-JP" altLang="en-US" smtClean="0">
                <a:solidFill>
                  <a:prstClr val="black">
                    <a:tint val="75000"/>
                  </a:prstClr>
                </a:solidFill>
              </a:rPr>
              <a:t>2015/9/2</a:t>
            </a:fld>
            <a:endParaRPr lang="ja-JP"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ja-JP" altLang="en-US">
              <a:solidFill>
                <a:prstClr val="black">
                  <a:tint val="75000"/>
                </a:prstClr>
              </a:solidFill>
            </a:endParaRPr>
          </a:p>
        </p:txBody>
      </p:sp>
      <p:sp>
        <p:nvSpPr>
          <p:cNvPr id="10"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CF30E6B-2AC6-421A-A33D-F500596C43F0}" type="slidenum">
              <a:rPr lang="ja-JP" altLang="en-US" smtClean="0"/>
              <a:pPr/>
              <a:t>‹#›</a:t>
            </a:fld>
            <a:endParaRPr lang="ja-JP" altLang="en-US"/>
          </a:p>
        </p:txBody>
      </p:sp>
    </p:spTree>
    <p:extLst>
      <p:ext uri="{BB962C8B-B14F-4D97-AF65-F5344CB8AC3E}">
        <p14:creationId xmlns:p14="http://schemas.microsoft.com/office/powerpoint/2010/main" val="1459797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1942415" y="2074562"/>
            <a:ext cx="6591985" cy="1468800"/>
          </a:xfrm>
        </p:spPr>
        <p:txBody>
          <a:bodyPr anchor="b"/>
          <a:lstStyle>
            <a:lvl1pPr algn="l">
              <a:defRPr sz="4000" b="0" cap="none"/>
            </a:lvl1pPr>
          </a:lstStyle>
          <a:p>
            <a:r>
              <a:rPr lang="ja-JP" altLang="en-US" dirty="0"/>
              <a:t>マスター タイトルの書式設定</a:t>
            </a:r>
            <a:endParaRPr lang="en-US" dirty="0"/>
          </a:p>
        </p:txBody>
      </p:sp>
      <p:sp>
        <p:nvSpPr>
          <p:cNvPr id="3" name="Text Placeholder 2"/>
          <p:cNvSpPr>
            <a:spLocks noGrp="1"/>
          </p:cNvSpPr>
          <p:nvPr>
            <p:ph type="body" idx="1"/>
          </p:nvPr>
        </p:nvSpPr>
        <p:spPr>
          <a:xfrm>
            <a:off x="1942415" y="3581400"/>
            <a:ext cx="6591985"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dirty="0"/>
              <a:t>マスター テキストの書式設定</a:t>
            </a:r>
          </a:p>
        </p:txBody>
      </p:sp>
      <p:sp>
        <p:nvSpPr>
          <p:cNvPr id="4" name="Date Placeholder 3"/>
          <p:cNvSpPr>
            <a:spLocks noGrp="1"/>
          </p:cNvSpPr>
          <p:nvPr>
            <p:ph type="dt" sz="half" idx="10"/>
          </p:nvPr>
        </p:nvSpPr>
        <p:spPr/>
        <p:txBody>
          <a:bodyPr/>
          <a:lstStyle/>
          <a:p>
            <a:fld id="{F5D5307C-0358-4DB5-8AE2-5C711FB0F3AA}" type="datetime1">
              <a:rPr lang="ja-JP" altLang="en-US" smtClean="0">
                <a:solidFill>
                  <a:prstClr val="black">
                    <a:tint val="75000"/>
                  </a:prstClr>
                </a:solidFill>
              </a:rPr>
              <a:t>2015/9/2</a:t>
            </a:fld>
            <a:endParaRPr lang="ja-JP"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ja-JP" altLang="en-US">
              <a:solidFill>
                <a:prstClr val="black">
                  <a:tint val="75000"/>
                </a:prstClr>
              </a:solidFill>
            </a:endParaRPr>
          </a:p>
        </p:txBody>
      </p:sp>
      <p:sp>
        <p:nvSpPr>
          <p:cNvPr id="11" name="Freeform 11"/>
          <p:cNvSpPr/>
          <p:nvPr/>
        </p:nvSpPr>
        <p:spPr bwMode="auto">
          <a:xfrm flipV="1">
            <a:off x="58" y="3166527"/>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a:xfrm>
            <a:off x="511228" y="3244140"/>
            <a:ext cx="584978" cy="365125"/>
          </a:xfrm>
        </p:spPr>
        <p:txBody>
          <a:bodyPr/>
          <a:lstStyle/>
          <a:p>
            <a:fld id="{DCF30E6B-2AC6-421A-A33D-F500596C43F0}" type="slidenum">
              <a:rPr lang="ja-JP" altLang="en-US" smtClean="0"/>
              <a:pPr/>
              <a:t>‹#›</a:t>
            </a:fld>
            <a:endParaRPr lang="ja-JP" altLang="en-US"/>
          </a:p>
        </p:txBody>
      </p:sp>
    </p:spTree>
    <p:extLst>
      <p:ext uri="{BB962C8B-B14F-4D97-AF65-F5344CB8AC3E}">
        <p14:creationId xmlns:p14="http://schemas.microsoft.com/office/powerpoint/2010/main" val="146137727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1945201" y="624110"/>
            <a:ext cx="6589199" cy="1280890"/>
          </a:xfrm>
        </p:spPr>
        <p:txBody>
          <a:bodyPr/>
          <a:lstStyle/>
          <a:p>
            <a:r>
              <a:rPr lang="ja-JP" altLang="en-US" dirty="0"/>
              <a:t>マスター タイトルの書式設定</a:t>
            </a:r>
            <a:endParaRPr lang="en-US" dirty="0"/>
          </a:p>
        </p:txBody>
      </p:sp>
      <p:sp>
        <p:nvSpPr>
          <p:cNvPr id="3" name="Content Placeholder 2"/>
          <p:cNvSpPr>
            <a:spLocks noGrp="1"/>
          </p:cNvSpPr>
          <p:nvPr>
            <p:ph idx="1"/>
          </p:nvPr>
        </p:nvSpPr>
        <p:spPr>
          <a:xfrm>
            <a:off x="1942415" y="2133600"/>
            <a:ext cx="6591985" cy="3777622"/>
          </a:xfrm>
        </p:spPr>
        <p:txBody>
          <a:bodyPr/>
          <a:lstStyle/>
          <a:p>
            <a:pPr lvl="0"/>
            <a:r>
              <a:rPr lang="ja-JP" altLang="en-US" dirty="0"/>
              <a:t>マスター テキストの書式設定</a:t>
            </a:r>
          </a:p>
          <a:p>
            <a:pPr lvl="1"/>
            <a:r>
              <a:rPr lang="ja-JP" altLang="en-US" dirty="0"/>
              <a:t>第 </a:t>
            </a:r>
            <a:r>
              <a:rPr lang="en-US" altLang="ja-JP" dirty="0"/>
              <a:t>2 </a:t>
            </a:r>
            <a:r>
              <a:rPr lang="ja-JP" altLang="en-US" dirty="0"/>
              <a:t>レベル</a:t>
            </a:r>
          </a:p>
          <a:p>
            <a:pPr lvl="2"/>
            <a:r>
              <a:rPr lang="ja-JP" altLang="en-US" dirty="0"/>
              <a:t>第 </a:t>
            </a:r>
            <a:r>
              <a:rPr lang="en-US" altLang="ja-JP" dirty="0"/>
              <a:t>3 </a:t>
            </a:r>
            <a:r>
              <a:rPr lang="ja-JP" altLang="en-US" dirty="0"/>
              <a:t>レベル</a:t>
            </a:r>
          </a:p>
          <a:p>
            <a:pPr lvl="3"/>
            <a:r>
              <a:rPr lang="ja-JP" altLang="en-US" dirty="0"/>
              <a:t>第 </a:t>
            </a:r>
            <a:r>
              <a:rPr lang="en-US" altLang="ja-JP" dirty="0"/>
              <a:t>4 </a:t>
            </a:r>
            <a:r>
              <a:rPr lang="ja-JP" altLang="en-US" dirty="0"/>
              <a:t>レベル</a:t>
            </a:r>
          </a:p>
          <a:p>
            <a:pPr lvl="4"/>
            <a:r>
              <a:rPr lang="ja-JP" altLang="en-US" dirty="0"/>
              <a:t>第 </a:t>
            </a:r>
            <a:r>
              <a:rPr lang="en-US" altLang="ja-JP" dirty="0"/>
              <a:t>5 </a:t>
            </a:r>
            <a:r>
              <a:rPr lang="ja-JP" altLang="en-US" dirty="0"/>
              <a:t>レベル</a:t>
            </a:r>
            <a:endParaRPr lang="en-US" dirty="0"/>
          </a:p>
        </p:txBody>
      </p:sp>
      <p:sp>
        <p:nvSpPr>
          <p:cNvPr id="4" name="Date Placeholder 3"/>
          <p:cNvSpPr>
            <a:spLocks noGrp="1"/>
          </p:cNvSpPr>
          <p:nvPr>
            <p:ph type="dt" sz="half" idx="10"/>
          </p:nvPr>
        </p:nvSpPr>
        <p:spPr/>
        <p:txBody>
          <a:bodyPr/>
          <a:lstStyle/>
          <a:p>
            <a:fld id="{201495AB-C85F-485B-950F-BFA0A99D780D}" type="datetime1">
              <a:rPr lang="ja-JP" altLang="en-US" smtClean="0">
                <a:solidFill>
                  <a:prstClr val="black">
                    <a:tint val="75000"/>
                  </a:prstClr>
                </a:solidFill>
              </a:rPr>
              <a:t>2015/9/2</a:t>
            </a:fld>
            <a:endParaRPr lang="ja-JP"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ja-JP" altLang="en-US">
              <a:solidFill>
                <a:prstClr val="black">
                  <a:tint val="75000"/>
                </a:prstClr>
              </a:solidFill>
            </a:endParaRPr>
          </a:p>
        </p:txBody>
      </p:sp>
      <p:sp>
        <p:nvSpPr>
          <p:cNvPr id="10"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CF30E6B-2AC6-421A-A33D-F500596C43F0}" type="slidenum">
              <a:rPr lang="ja-JP" altLang="en-US" smtClean="0"/>
              <a:pPr/>
              <a:t>‹#›</a:t>
            </a:fld>
            <a:endParaRPr lang="ja-JP" altLang="en-US"/>
          </a:p>
        </p:txBody>
      </p:sp>
    </p:spTree>
    <p:extLst>
      <p:ext uri="{BB962C8B-B14F-4D97-AF65-F5344CB8AC3E}">
        <p14:creationId xmlns:p14="http://schemas.microsoft.com/office/powerpoint/2010/main" val="28215982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ja-JP" altLang="en-US" dirty="0"/>
              <a:t>マスター タイトルの書式設定</a:t>
            </a:r>
            <a:endParaRPr lang="en-US" dirty="0"/>
          </a:p>
        </p:txBody>
      </p:sp>
      <p:sp>
        <p:nvSpPr>
          <p:cNvPr id="3" name="Content Placeholder 2"/>
          <p:cNvSpPr>
            <a:spLocks noGrp="1"/>
          </p:cNvSpPr>
          <p:nvPr>
            <p:ph sz="half" idx="1"/>
          </p:nvPr>
        </p:nvSpPr>
        <p:spPr>
          <a:xfrm>
            <a:off x="1942416" y="2136706"/>
            <a:ext cx="3197531" cy="3767397"/>
          </a:xfrm>
        </p:spPr>
        <p:txBody>
          <a:bodyPr>
            <a:normAutofit/>
          </a:bodyPr>
          <a:lstStyle/>
          <a:p>
            <a:pPr lvl="0"/>
            <a:r>
              <a:rPr lang="ja-JP" altLang="en-US" dirty="0"/>
              <a:t>マスター テキストの書式設定</a:t>
            </a:r>
          </a:p>
          <a:p>
            <a:pPr lvl="1"/>
            <a:r>
              <a:rPr lang="ja-JP" altLang="en-US" dirty="0"/>
              <a:t>第 </a:t>
            </a:r>
            <a:r>
              <a:rPr lang="en-US" altLang="ja-JP" dirty="0"/>
              <a:t>2 </a:t>
            </a:r>
            <a:r>
              <a:rPr lang="ja-JP" altLang="en-US" dirty="0"/>
              <a:t>レベル</a:t>
            </a:r>
          </a:p>
          <a:p>
            <a:pPr lvl="2"/>
            <a:r>
              <a:rPr lang="ja-JP" altLang="en-US" dirty="0"/>
              <a:t>第 </a:t>
            </a:r>
            <a:r>
              <a:rPr lang="en-US" altLang="ja-JP" dirty="0"/>
              <a:t>3 </a:t>
            </a:r>
            <a:r>
              <a:rPr lang="ja-JP" altLang="en-US" dirty="0"/>
              <a:t>レベル</a:t>
            </a:r>
          </a:p>
          <a:p>
            <a:pPr lvl="3"/>
            <a:r>
              <a:rPr lang="ja-JP" altLang="en-US" dirty="0"/>
              <a:t>第 </a:t>
            </a:r>
            <a:r>
              <a:rPr lang="en-US" altLang="ja-JP" dirty="0"/>
              <a:t>4 </a:t>
            </a:r>
            <a:r>
              <a:rPr lang="ja-JP" altLang="en-US" dirty="0"/>
              <a:t>レベル</a:t>
            </a:r>
          </a:p>
          <a:p>
            <a:pPr lvl="4"/>
            <a:r>
              <a:rPr lang="ja-JP" altLang="en-US" dirty="0"/>
              <a:t>第 </a:t>
            </a:r>
            <a:r>
              <a:rPr lang="en-US" altLang="ja-JP" dirty="0"/>
              <a:t>5 </a:t>
            </a:r>
            <a:r>
              <a:rPr lang="ja-JP" altLang="en-US" dirty="0"/>
              <a:t>レベル</a:t>
            </a:r>
            <a:endParaRPr lang="en-US" dirty="0"/>
          </a:p>
        </p:txBody>
      </p:sp>
      <p:sp>
        <p:nvSpPr>
          <p:cNvPr id="4" name="Content Placeholder 3"/>
          <p:cNvSpPr>
            <a:spLocks noGrp="1"/>
          </p:cNvSpPr>
          <p:nvPr>
            <p:ph sz="half" idx="2"/>
          </p:nvPr>
        </p:nvSpPr>
        <p:spPr>
          <a:xfrm>
            <a:off x="5337307" y="2136706"/>
            <a:ext cx="3197093" cy="3767397"/>
          </a:xfrm>
        </p:spPr>
        <p:txBody>
          <a:bodyPr>
            <a:normAutofit/>
          </a:bodyPr>
          <a:lstStyle/>
          <a:p>
            <a:pPr lvl="0"/>
            <a:r>
              <a:rPr lang="ja-JP" altLang="en-US" dirty="0"/>
              <a:t>マスター テキストの書式設定</a:t>
            </a:r>
          </a:p>
          <a:p>
            <a:pPr lvl="1"/>
            <a:r>
              <a:rPr lang="ja-JP" altLang="en-US" dirty="0"/>
              <a:t>第 </a:t>
            </a:r>
            <a:r>
              <a:rPr lang="en-US" altLang="ja-JP" dirty="0"/>
              <a:t>2 </a:t>
            </a:r>
            <a:r>
              <a:rPr lang="ja-JP" altLang="en-US" dirty="0"/>
              <a:t>レベル</a:t>
            </a:r>
          </a:p>
          <a:p>
            <a:pPr lvl="2"/>
            <a:r>
              <a:rPr lang="ja-JP" altLang="en-US" dirty="0"/>
              <a:t>第 </a:t>
            </a:r>
            <a:r>
              <a:rPr lang="en-US" altLang="ja-JP" dirty="0"/>
              <a:t>3 </a:t>
            </a:r>
            <a:r>
              <a:rPr lang="ja-JP" altLang="en-US" dirty="0"/>
              <a:t>レベル</a:t>
            </a:r>
          </a:p>
          <a:p>
            <a:pPr lvl="3"/>
            <a:r>
              <a:rPr lang="ja-JP" altLang="en-US" dirty="0"/>
              <a:t>第 </a:t>
            </a:r>
            <a:r>
              <a:rPr lang="en-US" altLang="ja-JP" dirty="0"/>
              <a:t>4 </a:t>
            </a:r>
            <a:r>
              <a:rPr lang="ja-JP" altLang="en-US" dirty="0"/>
              <a:t>レベル</a:t>
            </a:r>
          </a:p>
          <a:p>
            <a:pPr lvl="4"/>
            <a:r>
              <a:rPr lang="ja-JP" altLang="en-US" dirty="0"/>
              <a:t>第 </a:t>
            </a:r>
            <a:r>
              <a:rPr lang="en-US" altLang="ja-JP" dirty="0"/>
              <a:t>5 </a:t>
            </a:r>
            <a:r>
              <a:rPr lang="ja-JP" altLang="en-US" dirty="0"/>
              <a:t>レベル</a:t>
            </a:r>
            <a:endParaRPr lang="en-US" dirty="0"/>
          </a:p>
        </p:txBody>
      </p:sp>
      <p:sp>
        <p:nvSpPr>
          <p:cNvPr id="5" name="Date Placeholder 4"/>
          <p:cNvSpPr>
            <a:spLocks noGrp="1"/>
          </p:cNvSpPr>
          <p:nvPr>
            <p:ph type="dt" sz="half" idx="10"/>
          </p:nvPr>
        </p:nvSpPr>
        <p:spPr/>
        <p:txBody>
          <a:bodyPr/>
          <a:lstStyle/>
          <a:p>
            <a:fld id="{CA204AC4-5D56-483B-B94C-CB67E1F4F050}" type="datetime1">
              <a:rPr lang="ja-JP" altLang="en-US" smtClean="0">
                <a:solidFill>
                  <a:prstClr val="black">
                    <a:tint val="75000"/>
                  </a:prstClr>
                </a:solidFill>
              </a:rPr>
              <a:t>2015/9/2</a:t>
            </a:fld>
            <a:endParaRPr lang="ja-JP"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ja-JP" altLang="en-US">
              <a:solidFill>
                <a:prstClr val="black">
                  <a:tint val="75000"/>
                </a:prstClr>
              </a:solidFill>
            </a:endParaRPr>
          </a:p>
        </p:txBody>
      </p:sp>
      <p:sp>
        <p:nvSpPr>
          <p:cNvPr id="9"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10" name="Slide Number Placeholder 5"/>
          <p:cNvSpPr>
            <a:spLocks noGrp="1"/>
          </p:cNvSpPr>
          <p:nvPr>
            <p:ph type="sldNum" sz="quarter" idx="12"/>
          </p:nvPr>
        </p:nvSpPr>
        <p:spPr>
          <a:xfrm>
            <a:off x="511228" y="787783"/>
            <a:ext cx="584978" cy="365125"/>
          </a:xfrm>
        </p:spPr>
        <p:txBody>
          <a:bodyPr/>
          <a:lstStyle/>
          <a:p>
            <a:fld id="{DCF30E6B-2AC6-421A-A33D-F500596C43F0}" type="slidenum">
              <a:rPr lang="ja-JP" altLang="en-US" smtClean="0"/>
              <a:pPr/>
              <a:t>‹#›</a:t>
            </a:fld>
            <a:endParaRPr lang="ja-JP" altLang="en-US"/>
          </a:p>
        </p:txBody>
      </p:sp>
    </p:spTree>
    <p:extLst>
      <p:ext uri="{BB962C8B-B14F-4D97-AF65-F5344CB8AC3E}">
        <p14:creationId xmlns:p14="http://schemas.microsoft.com/office/powerpoint/2010/main" val="238111131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ja-JP" altLang="en-US" dirty="0"/>
              <a:t>マスター タイトルの書式設定</a:t>
            </a:r>
            <a:endParaRPr lang="en-US" dirty="0"/>
          </a:p>
        </p:txBody>
      </p:sp>
      <p:sp>
        <p:nvSpPr>
          <p:cNvPr id="3" name="Text Placeholder 2"/>
          <p:cNvSpPr>
            <a:spLocks noGrp="1"/>
          </p:cNvSpPr>
          <p:nvPr>
            <p:ph type="body" idx="1"/>
          </p:nvPr>
        </p:nvSpPr>
        <p:spPr>
          <a:xfrm>
            <a:off x="2265352" y="2226626"/>
            <a:ext cx="2874596"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dirty="0"/>
              <a:t>マスター テキストの書式設定</a:t>
            </a:r>
          </a:p>
        </p:txBody>
      </p:sp>
      <p:sp>
        <p:nvSpPr>
          <p:cNvPr id="4" name="Content Placeholder 3"/>
          <p:cNvSpPr>
            <a:spLocks noGrp="1"/>
          </p:cNvSpPr>
          <p:nvPr>
            <p:ph sz="half" idx="2"/>
          </p:nvPr>
        </p:nvSpPr>
        <p:spPr>
          <a:xfrm>
            <a:off x="1942415" y="2802888"/>
            <a:ext cx="3197532" cy="3105703"/>
          </a:xfrm>
        </p:spPr>
        <p:txBody>
          <a:bodyPr>
            <a:normAutofit/>
          </a:bodyPr>
          <a:lstStyle/>
          <a:p>
            <a:pPr lvl="0"/>
            <a:r>
              <a:rPr lang="ja-JP" altLang="en-US" dirty="0"/>
              <a:t>マスター テキストの書式設定</a:t>
            </a:r>
          </a:p>
          <a:p>
            <a:pPr lvl="1"/>
            <a:r>
              <a:rPr lang="ja-JP" altLang="en-US" dirty="0"/>
              <a:t>第 </a:t>
            </a:r>
            <a:r>
              <a:rPr lang="en-US" altLang="ja-JP" dirty="0"/>
              <a:t>2 </a:t>
            </a:r>
            <a:r>
              <a:rPr lang="ja-JP" altLang="en-US" dirty="0"/>
              <a:t>レベル</a:t>
            </a:r>
          </a:p>
          <a:p>
            <a:pPr lvl="2"/>
            <a:r>
              <a:rPr lang="ja-JP" altLang="en-US" dirty="0"/>
              <a:t>第 </a:t>
            </a:r>
            <a:r>
              <a:rPr lang="en-US" altLang="ja-JP" dirty="0"/>
              <a:t>3 </a:t>
            </a:r>
            <a:r>
              <a:rPr lang="ja-JP" altLang="en-US" dirty="0"/>
              <a:t>レベル</a:t>
            </a:r>
          </a:p>
          <a:p>
            <a:pPr lvl="3"/>
            <a:r>
              <a:rPr lang="ja-JP" altLang="en-US" dirty="0"/>
              <a:t>第 </a:t>
            </a:r>
            <a:r>
              <a:rPr lang="en-US" altLang="ja-JP" dirty="0"/>
              <a:t>4 </a:t>
            </a:r>
            <a:r>
              <a:rPr lang="ja-JP" altLang="en-US" dirty="0"/>
              <a:t>レベル</a:t>
            </a:r>
          </a:p>
          <a:p>
            <a:pPr lvl="4"/>
            <a:r>
              <a:rPr lang="ja-JP" altLang="en-US" dirty="0"/>
              <a:t>第 </a:t>
            </a:r>
            <a:r>
              <a:rPr lang="en-US" altLang="ja-JP" dirty="0"/>
              <a:t>5 </a:t>
            </a:r>
            <a:r>
              <a:rPr lang="ja-JP" altLang="en-US" dirty="0"/>
              <a:t>レベル</a:t>
            </a:r>
            <a:endParaRPr lang="en-US" dirty="0"/>
          </a:p>
        </p:txBody>
      </p:sp>
      <p:sp>
        <p:nvSpPr>
          <p:cNvPr id="5" name="Text Placeholder 4"/>
          <p:cNvSpPr>
            <a:spLocks noGrp="1"/>
          </p:cNvSpPr>
          <p:nvPr>
            <p:ph type="body" sz="quarter" idx="3"/>
          </p:nvPr>
        </p:nvSpPr>
        <p:spPr>
          <a:xfrm>
            <a:off x="5656154" y="2223398"/>
            <a:ext cx="2873239"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dirty="0"/>
              <a:t>マスター テキストの書式設定</a:t>
            </a:r>
          </a:p>
        </p:txBody>
      </p:sp>
      <p:sp>
        <p:nvSpPr>
          <p:cNvPr id="6" name="Content Placeholder 5"/>
          <p:cNvSpPr>
            <a:spLocks noGrp="1"/>
          </p:cNvSpPr>
          <p:nvPr>
            <p:ph sz="quarter" idx="4"/>
          </p:nvPr>
        </p:nvSpPr>
        <p:spPr>
          <a:xfrm>
            <a:off x="5333715" y="2799660"/>
            <a:ext cx="3195680" cy="3105703"/>
          </a:xfrm>
        </p:spPr>
        <p:txBody>
          <a:bodyPr>
            <a:normAutofit/>
          </a:bodyPr>
          <a:lstStyle/>
          <a:p>
            <a:pPr lvl="0"/>
            <a:r>
              <a:rPr lang="ja-JP" altLang="en-US" dirty="0"/>
              <a:t>マスター テキストの書式設定</a:t>
            </a:r>
          </a:p>
          <a:p>
            <a:pPr lvl="1"/>
            <a:r>
              <a:rPr lang="ja-JP" altLang="en-US" dirty="0"/>
              <a:t>第 </a:t>
            </a:r>
            <a:r>
              <a:rPr lang="en-US" altLang="ja-JP" dirty="0"/>
              <a:t>2 </a:t>
            </a:r>
            <a:r>
              <a:rPr lang="ja-JP" altLang="en-US" dirty="0"/>
              <a:t>レベル</a:t>
            </a:r>
          </a:p>
          <a:p>
            <a:pPr lvl="2"/>
            <a:r>
              <a:rPr lang="ja-JP" altLang="en-US" dirty="0"/>
              <a:t>第 </a:t>
            </a:r>
            <a:r>
              <a:rPr lang="en-US" altLang="ja-JP" dirty="0"/>
              <a:t>3 </a:t>
            </a:r>
            <a:r>
              <a:rPr lang="ja-JP" altLang="en-US" dirty="0"/>
              <a:t>レベル</a:t>
            </a:r>
          </a:p>
          <a:p>
            <a:pPr lvl="3"/>
            <a:r>
              <a:rPr lang="ja-JP" altLang="en-US" dirty="0"/>
              <a:t>第 </a:t>
            </a:r>
            <a:r>
              <a:rPr lang="en-US" altLang="ja-JP" dirty="0"/>
              <a:t>4 </a:t>
            </a:r>
            <a:r>
              <a:rPr lang="ja-JP" altLang="en-US" dirty="0"/>
              <a:t>レベル</a:t>
            </a:r>
          </a:p>
          <a:p>
            <a:pPr lvl="4"/>
            <a:r>
              <a:rPr lang="ja-JP" altLang="en-US" dirty="0"/>
              <a:t>第 </a:t>
            </a:r>
            <a:r>
              <a:rPr lang="en-US" altLang="ja-JP" dirty="0"/>
              <a:t>5 </a:t>
            </a:r>
            <a:r>
              <a:rPr lang="ja-JP" altLang="en-US" dirty="0"/>
              <a:t>レベル</a:t>
            </a:r>
            <a:endParaRPr lang="en-US" dirty="0"/>
          </a:p>
        </p:txBody>
      </p:sp>
      <p:sp>
        <p:nvSpPr>
          <p:cNvPr id="7" name="Date Placeholder 6"/>
          <p:cNvSpPr>
            <a:spLocks noGrp="1"/>
          </p:cNvSpPr>
          <p:nvPr>
            <p:ph type="dt" sz="half" idx="10"/>
          </p:nvPr>
        </p:nvSpPr>
        <p:spPr/>
        <p:txBody>
          <a:bodyPr/>
          <a:lstStyle/>
          <a:p>
            <a:fld id="{4CA07EA0-D106-4474-8482-C7F21258DC75}" type="datetime1">
              <a:rPr lang="ja-JP" altLang="en-US" smtClean="0">
                <a:solidFill>
                  <a:prstClr val="black">
                    <a:tint val="75000"/>
                  </a:prstClr>
                </a:solidFill>
              </a:rPr>
              <a:t>2015/9/2</a:t>
            </a:fld>
            <a:endParaRPr lang="ja-JP"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ja-JP" altLang="en-US">
              <a:solidFill>
                <a:prstClr val="black">
                  <a:tint val="75000"/>
                </a:prstClr>
              </a:solidFill>
            </a:endParaRPr>
          </a:p>
        </p:txBody>
      </p:sp>
      <p:sp>
        <p:nvSpPr>
          <p:cNvPr id="11"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12" name="Slide Number Placeholder 5"/>
          <p:cNvSpPr>
            <a:spLocks noGrp="1"/>
          </p:cNvSpPr>
          <p:nvPr>
            <p:ph type="sldNum" sz="quarter" idx="12"/>
          </p:nvPr>
        </p:nvSpPr>
        <p:spPr>
          <a:xfrm>
            <a:off x="511228" y="787783"/>
            <a:ext cx="584978" cy="365125"/>
          </a:xfrm>
        </p:spPr>
        <p:txBody>
          <a:bodyPr/>
          <a:lstStyle/>
          <a:p>
            <a:fld id="{DCF30E6B-2AC6-421A-A33D-F500596C43F0}" type="slidenum">
              <a:rPr lang="ja-JP" altLang="en-US" smtClean="0"/>
              <a:pPr/>
              <a:t>‹#›</a:t>
            </a:fld>
            <a:endParaRPr lang="ja-JP" altLang="en-US"/>
          </a:p>
        </p:txBody>
      </p:sp>
    </p:spTree>
    <p:extLst>
      <p:ext uri="{BB962C8B-B14F-4D97-AF65-F5344CB8AC3E}">
        <p14:creationId xmlns:p14="http://schemas.microsoft.com/office/powerpoint/2010/main" val="380930592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a:xfrm>
            <a:off x="1945200" y="624110"/>
            <a:ext cx="6589200" cy="1280890"/>
          </a:xfrm>
        </p:spPr>
        <p:txBody>
          <a:bodyPr/>
          <a:lstStyle/>
          <a:p>
            <a:r>
              <a:rPr lang="ja-JP" altLang="en-US" dirty="0"/>
              <a:t>マスター タイトルの書式設定</a:t>
            </a:r>
            <a:endParaRPr lang="en-US" dirty="0"/>
          </a:p>
        </p:txBody>
      </p:sp>
      <p:sp>
        <p:nvSpPr>
          <p:cNvPr id="3" name="Date Placeholder 2"/>
          <p:cNvSpPr>
            <a:spLocks noGrp="1"/>
          </p:cNvSpPr>
          <p:nvPr>
            <p:ph type="dt" sz="half" idx="10"/>
          </p:nvPr>
        </p:nvSpPr>
        <p:spPr/>
        <p:txBody>
          <a:bodyPr/>
          <a:lstStyle/>
          <a:p>
            <a:fld id="{62E1AF8F-C5CE-48C7-B926-11048029BB72}" type="datetime1">
              <a:rPr lang="ja-JP" altLang="en-US" smtClean="0">
                <a:solidFill>
                  <a:prstClr val="black">
                    <a:tint val="75000"/>
                  </a:prstClr>
                </a:solidFill>
              </a:rPr>
              <a:t>2015/9/2</a:t>
            </a:fld>
            <a:endParaRPr lang="ja-JP"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ja-JP" altLang="en-US">
              <a:solidFill>
                <a:prstClr val="black">
                  <a:tint val="75000"/>
                </a:prstClr>
              </a:solidFill>
            </a:endParaRPr>
          </a:p>
        </p:txBody>
      </p:sp>
      <p:sp>
        <p:nvSpPr>
          <p:cNvPr id="8"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DCF30E6B-2AC6-421A-A33D-F500596C43F0}" type="slidenum">
              <a:rPr lang="ja-JP" altLang="en-US" smtClean="0"/>
              <a:pPr/>
              <a:t>‹#›</a:t>
            </a:fld>
            <a:endParaRPr lang="ja-JP" altLang="en-US"/>
          </a:p>
        </p:txBody>
      </p:sp>
    </p:spTree>
    <p:extLst>
      <p:ext uri="{BB962C8B-B14F-4D97-AF65-F5344CB8AC3E}">
        <p14:creationId xmlns:p14="http://schemas.microsoft.com/office/powerpoint/2010/main" val="1612999238"/>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1954CCB-601B-4008-B308-24EA5883E5D8}" type="datetime1">
              <a:rPr lang="ja-JP" altLang="en-US" smtClean="0">
                <a:solidFill>
                  <a:prstClr val="black">
                    <a:tint val="75000"/>
                  </a:prstClr>
                </a:solidFill>
              </a:rPr>
              <a:t>2015/9/2</a:t>
            </a:fld>
            <a:endParaRPr lang="ja-JP"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ja-JP" altLang="en-US">
              <a:solidFill>
                <a:prstClr val="black">
                  <a:tint val="75000"/>
                </a:prstClr>
              </a:solidFill>
            </a:endParaRPr>
          </a:p>
        </p:txBody>
      </p:sp>
      <p:sp>
        <p:nvSpPr>
          <p:cNvPr id="6"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DCF30E6B-2AC6-421A-A33D-F500596C43F0}" type="slidenum">
              <a:rPr lang="ja-JP" altLang="en-US" smtClean="0"/>
              <a:pPr/>
              <a:t>‹#›</a:t>
            </a:fld>
            <a:endParaRPr lang="ja-JP" altLang="en-US"/>
          </a:p>
        </p:txBody>
      </p:sp>
    </p:spTree>
    <p:extLst>
      <p:ext uri="{BB962C8B-B14F-4D97-AF65-F5344CB8AC3E}">
        <p14:creationId xmlns:p14="http://schemas.microsoft.com/office/powerpoint/2010/main" val="157860603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1942415" y="446088"/>
            <a:ext cx="2629584" cy="976312"/>
          </a:xfrm>
        </p:spPr>
        <p:txBody>
          <a:bodyPr anchor="b"/>
          <a:lstStyle>
            <a:lvl1pPr algn="l">
              <a:defRPr sz="2000" b="0"/>
            </a:lvl1pPr>
          </a:lstStyle>
          <a:p>
            <a:r>
              <a:rPr lang="ja-JP" altLang="en-US" dirty="0"/>
              <a:t>マスター タイトルの書式設定</a:t>
            </a:r>
            <a:endParaRPr lang="en-US" dirty="0"/>
          </a:p>
        </p:txBody>
      </p:sp>
      <p:sp>
        <p:nvSpPr>
          <p:cNvPr id="3" name="Content Placeholder 2"/>
          <p:cNvSpPr>
            <a:spLocks noGrp="1"/>
          </p:cNvSpPr>
          <p:nvPr>
            <p:ph idx="1"/>
          </p:nvPr>
        </p:nvSpPr>
        <p:spPr>
          <a:xfrm>
            <a:off x="4743494" y="446089"/>
            <a:ext cx="3790906" cy="5414963"/>
          </a:xfrm>
        </p:spPr>
        <p:txBody>
          <a:bodyPr anchor="ctr">
            <a:normAutofit/>
          </a:bodyPr>
          <a:lstStyle/>
          <a:p>
            <a:pPr lvl="0"/>
            <a:r>
              <a:rPr lang="ja-JP" altLang="en-US" dirty="0"/>
              <a:t>マスター テキストの書式設定</a:t>
            </a:r>
          </a:p>
          <a:p>
            <a:pPr lvl="1"/>
            <a:r>
              <a:rPr lang="ja-JP" altLang="en-US" dirty="0"/>
              <a:t>第 </a:t>
            </a:r>
            <a:r>
              <a:rPr lang="en-US" altLang="ja-JP" dirty="0"/>
              <a:t>2 </a:t>
            </a:r>
            <a:r>
              <a:rPr lang="ja-JP" altLang="en-US" dirty="0"/>
              <a:t>レベル</a:t>
            </a:r>
          </a:p>
          <a:p>
            <a:pPr lvl="2"/>
            <a:r>
              <a:rPr lang="ja-JP" altLang="en-US" dirty="0"/>
              <a:t>第 </a:t>
            </a:r>
            <a:r>
              <a:rPr lang="en-US" altLang="ja-JP" dirty="0"/>
              <a:t>3 </a:t>
            </a:r>
            <a:r>
              <a:rPr lang="ja-JP" altLang="en-US" dirty="0"/>
              <a:t>レベル</a:t>
            </a:r>
          </a:p>
          <a:p>
            <a:pPr lvl="3"/>
            <a:r>
              <a:rPr lang="ja-JP" altLang="en-US" dirty="0"/>
              <a:t>第 </a:t>
            </a:r>
            <a:r>
              <a:rPr lang="en-US" altLang="ja-JP" dirty="0"/>
              <a:t>4 </a:t>
            </a:r>
            <a:r>
              <a:rPr lang="ja-JP" altLang="en-US" dirty="0"/>
              <a:t>レベル</a:t>
            </a:r>
          </a:p>
          <a:p>
            <a:pPr lvl="4"/>
            <a:r>
              <a:rPr lang="ja-JP" altLang="en-US" dirty="0"/>
              <a:t>第 </a:t>
            </a:r>
            <a:r>
              <a:rPr lang="en-US" altLang="ja-JP" dirty="0"/>
              <a:t>5 </a:t>
            </a:r>
            <a:r>
              <a:rPr lang="ja-JP" altLang="en-US" dirty="0"/>
              <a:t>レベル</a:t>
            </a:r>
            <a:endParaRPr lang="en-US" dirty="0"/>
          </a:p>
        </p:txBody>
      </p:sp>
      <p:sp>
        <p:nvSpPr>
          <p:cNvPr id="4" name="Text Placeholder 3"/>
          <p:cNvSpPr>
            <a:spLocks noGrp="1"/>
          </p:cNvSpPr>
          <p:nvPr>
            <p:ph type="body" sz="half" idx="2"/>
          </p:nvPr>
        </p:nvSpPr>
        <p:spPr>
          <a:xfrm>
            <a:off x="1942415" y="1598613"/>
            <a:ext cx="2629584"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dirty="0"/>
              <a:t>マスター テキストの書式設定</a:t>
            </a:r>
          </a:p>
        </p:txBody>
      </p:sp>
      <p:sp>
        <p:nvSpPr>
          <p:cNvPr id="5" name="Date Placeholder 4"/>
          <p:cNvSpPr>
            <a:spLocks noGrp="1"/>
          </p:cNvSpPr>
          <p:nvPr>
            <p:ph type="dt" sz="half" idx="10"/>
          </p:nvPr>
        </p:nvSpPr>
        <p:spPr/>
        <p:txBody>
          <a:bodyPr/>
          <a:lstStyle/>
          <a:p>
            <a:fld id="{136415AF-4B58-451C-B9D8-BB609145DFA6}" type="datetime1">
              <a:rPr lang="ja-JP" altLang="en-US" smtClean="0">
                <a:solidFill>
                  <a:prstClr val="black">
                    <a:tint val="75000"/>
                  </a:prstClr>
                </a:solidFill>
              </a:rPr>
              <a:t>2015/9/2</a:t>
            </a:fld>
            <a:endParaRPr lang="ja-JP"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ja-JP" altLang="en-US">
              <a:solidFill>
                <a:prstClr val="black">
                  <a:tint val="75000"/>
                </a:prstClr>
              </a:solidFill>
            </a:endParaRPr>
          </a:p>
        </p:txBody>
      </p:sp>
      <p:sp>
        <p:nvSpPr>
          <p:cNvPr id="10"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DCF30E6B-2AC6-421A-A33D-F500596C43F0}" type="slidenum">
              <a:rPr lang="ja-JP" altLang="en-US" smtClean="0"/>
              <a:pPr/>
              <a:t>‹#›</a:t>
            </a:fld>
            <a:endParaRPr lang="ja-JP" altLang="en-US"/>
          </a:p>
        </p:txBody>
      </p:sp>
    </p:spTree>
    <p:extLst>
      <p:ext uri="{BB962C8B-B14F-4D97-AF65-F5344CB8AC3E}">
        <p14:creationId xmlns:p14="http://schemas.microsoft.com/office/powerpoint/2010/main" val="450433099"/>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1942415" y="4800600"/>
            <a:ext cx="6591985" cy="566738"/>
          </a:xfrm>
        </p:spPr>
        <p:txBody>
          <a:bodyPr anchor="b">
            <a:normAutofit/>
          </a:bodyPr>
          <a:lstStyle>
            <a:lvl1pPr algn="l">
              <a:defRPr sz="2400" b="0"/>
            </a:lvl1pPr>
          </a:lstStyle>
          <a:p>
            <a:r>
              <a:rPr lang="ja-JP" altLang="en-US" dirty="0"/>
              <a:t>マスター タイトルの書式設定</a:t>
            </a:r>
            <a:endParaRPr lang="en-US" dirty="0"/>
          </a:p>
        </p:txBody>
      </p:sp>
      <p:sp>
        <p:nvSpPr>
          <p:cNvPr id="3" name="Picture Placeholder 2"/>
          <p:cNvSpPr>
            <a:spLocks noGrp="1" noChangeAspect="1"/>
          </p:cNvSpPr>
          <p:nvPr>
            <p:ph type="pic" idx="1"/>
          </p:nvPr>
        </p:nvSpPr>
        <p:spPr>
          <a:xfrm>
            <a:off x="1942415" y="634965"/>
            <a:ext cx="6591985"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ja-JP" altLang="en-US" dirty="0"/>
              <a:t>図を追加</a:t>
            </a:r>
            <a:endParaRPr lang="en-US" dirty="0"/>
          </a:p>
        </p:txBody>
      </p:sp>
      <p:sp>
        <p:nvSpPr>
          <p:cNvPr id="4" name="Text Placeholder 3"/>
          <p:cNvSpPr>
            <a:spLocks noGrp="1"/>
          </p:cNvSpPr>
          <p:nvPr>
            <p:ph type="body" sz="half" idx="2"/>
          </p:nvPr>
        </p:nvSpPr>
        <p:spPr>
          <a:xfrm>
            <a:off x="1942415" y="5367338"/>
            <a:ext cx="6591985"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dirty="0"/>
              <a:t>マスター テキストの書式設定</a:t>
            </a:r>
          </a:p>
        </p:txBody>
      </p:sp>
      <p:sp>
        <p:nvSpPr>
          <p:cNvPr id="5" name="Date Placeholder 4"/>
          <p:cNvSpPr>
            <a:spLocks noGrp="1"/>
          </p:cNvSpPr>
          <p:nvPr>
            <p:ph type="dt" sz="half" idx="10"/>
          </p:nvPr>
        </p:nvSpPr>
        <p:spPr/>
        <p:txBody>
          <a:bodyPr/>
          <a:lstStyle/>
          <a:p>
            <a:fld id="{A839947E-A7E3-47AF-B7B6-DE51382D8830}" type="datetime1">
              <a:rPr lang="ja-JP" altLang="en-US" smtClean="0">
                <a:solidFill>
                  <a:prstClr val="black">
                    <a:tint val="75000"/>
                  </a:prstClr>
                </a:solidFill>
              </a:rPr>
              <a:t>2015/9/2</a:t>
            </a:fld>
            <a:endParaRPr lang="ja-JP"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ja-JP" altLang="en-US">
              <a:solidFill>
                <a:prstClr val="black">
                  <a:tint val="75000"/>
                </a:prstClr>
              </a:solidFill>
            </a:endParaRPr>
          </a:p>
        </p:txBody>
      </p:sp>
      <p:sp>
        <p:nvSpPr>
          <p:cNvPr id="10" name="Freeform 11"/>
          <p:cNvSpPr/>
          <p:nvPr/>
        </p:nvSpPr>
        <p:spPr bwMode="auto">
          <a:xfrm flipV="1">
            <a:off x="58" y="4910660"/>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a:xfrm>
            <a:off x="511228" y="4983088"/>
            <a:ext cx="584978" cy="365125"/>
          </a:xfrm>
        </p:spPr>
        <p:txBody>
          <a:bodyPr/>
          <a:lstStyle/>
          <a:p>
            <a:fld id="{DCF30E6B-2AC6-421A-A33D-F500596C43F0}" type="slidenum">
              <a:rPr lang="ja-JP" altLang="en-US" smtClean="0"/>
              <a:pPr/>
              <a:t>‹#›</a:t>
            </a:fld>
            <a:endParaRPr lang="ja-JP" altLang="en-US"/>
          </a:p>
        </p:txBody>
      </p:sp>
    </p:spTree>
    <p:extLst>
      <p:ext uri="{BB962C8B-B14F-4D97-AF65-F5344CB8AC3E}">
        <p14:creationId xmlns:p14="http://schemas.microsoft.com/office/powerpoint/2010/main" val="210169744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p:cSld name="タイトルとキャプション">
    <p:spTree>
      <p:nvGrpSpPr>
        <p:cNvPr id="1" name=""/>
        <p:cNvGrpSpPr/>
        <p:nvPr/>
      </p:nvGrpSpPr>
      <p:grpSpPr>
        <a:xfrm>
          <a:off x="0" y="0"/>
          <a:ext cx="0" cy="0"/>
          <a:chOff x="0" y="0"/>
          <a:chExt cx="0" cy="0"/>
        </a:xfrm>
      </p:grpSpPr>
      <p:sp>
        <p:nvSpPr>
          <p:cNvPr id="2" name="Title 1"/>
          <p:cNvSpPr>
            <a:spLocks noGrp="1"/>
          </p:cNvSpPr>
          <p:nvPr>
            <p:ph type="title"/>
          </p:nvPr>
        </p:nvSpPr>
        <p:spPr>
          <a:xfrm>
            <a:off x="1942415" y="609600"/>
            <a:ext cx="6591985" cy="3117040"/>
          </a:xfrm>
        </p:spPr>
        <p:txBody>
          <a:bodyPr anchor="ctr">
            <a:normAutofit/>
          </a:bodyPr>
          <a:lstStyle>
            <a:lvl1pPr algn="l">
              <a:defRPr sz="4800" b="0" cap="none"/>
            </a:lvl1pPr>
          </a:lstStyle>
          <a:p>
            <a:r>
              <a:rPr lang="ja-JP" altLang="en-US" dirty="0"/>
              <a:t>マスター タイトルの書式設定</a:t>
            </a:r>
            <a:endParaRPr lang="en-US" dirty="0"/>
          </a:p>
        </p:txBody>
      </p:sp>
      <p:sp>
        <p:nvSpPr>
          <p:cNvPr id="3" name="Text Placeholder 2"/>
          <p:cNvSpPr>
            <a:spLocks noGrp="1"/>
          </p:cNvSpPr>
          <p:nvPr>
            <p:ph type="body" idx="1"/>
          </p:nvPr>
        </p:nvSpPr>
        <p:spPr>
          <a:xfrm>
            <a:off x="1942415" y="4354046"/>
            <a:ext cx="6591985"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dirty="0"/>
              <a:t>マスター テキストの書式設定</a:t>
            </a:r>
          </a:p>
        </p:txBody>
      </p:sp>
      <p:sp>
        <p:nvSpPr>
          <p:cNvPr id="4" name="Date Placeholder 3"/>
          <p:cNvSpPr>
            <a:spLocks noGrp="1"/>
          </p:cNvSpPr>
          <p:nvPr>
            <p:ph type="dt" sz="half" idx="10"/>
          </p:nvPr>
        </p:nvSpPr>
        <p:spPr/>
        <p:txBody>
          <a:bodyPr/>
          <a:lstStyle/>
          <a:p>
            <a:fld id="{48995FB6-09F6-4DC9-8EAC-082D88C88625}" type="datetime1">
              <a:rPr lang="ja-JP" altLang="en-US" smtClean="0">
                <a:solidFill>
                  <a:prstClr val="black">
                    <a:tint val="75000"/>
                  </a:prstClr>
                </a:solidFill>
              </a:rPr>
              <a:t>2015/9/2</a:t>
            </a:fld>
            <a:endParaRPr lang="ja-JP"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ja-JP" altLang="en-US">
              <a:solidFill>
                <a:prstClr val="black">
                  <a:tint val="75000"/>
                </a:prstClr>
              </a:solidFill>
            </a:endParaRPr>
          </a:p>
        </p:txBody>
      </p:sp>
      <p:sp>
        <p:nvSpPr>
          <p:cNvPr id="10" name="Freeform 11"/>
          <p:cNvSpPr/>
          <p:nvPr/>
        </p:nvSpPr>
        <p:spPr bwMode="auto">
          <a:xfrm flipV="1">
            <a:off x="58" y="3166527"/>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a:xfrm>
            <a:off x="511228" y="3244140"/>
            <a:ext cx="584978" cy="365125"/>
          </a:xfrm>
        </p:spPr>
        <p:txBody>
          <a:bodyPr/>
          <a:lstStyle/>
          <a:p>
            <a:fld id="{DCF30E6B-2AC6-421A-A33D-F500596C43F0}" type="slidenum">
              <a:rPr lang="ja-JP" altLang="en-US" smtClean="0"/>
              <a:pPr/>
              <a:t>‹#›</a:t>
            </a:fld>
            <a:endParaRPr lang="ja-JP" altLang="en-US"/>
          </a:p>
        </p:txBody>
      </p:sp>
    </p:spTree>
    <p:extLst>
      <p:ext uri="{BB962C8B-B14F-4D97-AF65-F5344CB8AC3E}">
        <p14:creationId xmlns:p14="http://schemas.microsoft.com/office/powerpoint/2010/main" val="1618834595"/>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p:cSld name="引用 (キャプション付き)">
    <p:spTree>
      <p:nvGrpSpPr>
        <p:cNvPr id="1" name=""/>
        <p:cNvGrpSpPr/>
        <p:nvPr/>
      </p:nvGrpSpPr>
      <p:grpSpPr>
        <a:xfrm>
          <a:off x="0" y="0"/>
          <a:ext cx="0" cy="0"/>
          <a:chOff x="0" y="0"/>
          <a:chExt cx="0" cy="0"/>
        </a:xfrm>
      </p:grpSpPr>
      <p:sp>
        <p:nvSpPr>
          <p:cNvPr id="2" name="Title 1"/>
          <p:cNvSpPr>
            <a:spLocks noGrp="1"/>
          </p:cNvSpPr>
          <p:nvPr>
            <p:ph type="title"/>
          </p:nvPr>
        </p:nvSpPr>
        <p:spPr>
          <a:xfrm>
            <a:off x="2188123" y="609600"/>
            <a:ext cx="6109587" cy="2895600"/>
          </a:xfrm>
        </p:spPr>
        <p:txBody>
          <a:bodyPr anchor="ctr">
            <a:normAutofit/>
          </a:bodyPr>
          <a:lstStyle>
            <a:lvl1pPr algn="l">
              <a:defRPr sz="4800" b="0" cap="none"/>
            </a:lvl1pPr>
          </a:lstStyle>
          <a:p>
            <a:r>
              <a:rPr lang="ja-JP" altLang="en-US" dirty="0"/>
              <a:t>マスター タイトルの書式設定</a:t>
            </a:r>
            <a:endParaRPr lang="en-US" dirty="0"/>
          </a:p>
        </p:txBody>
      </p:sp>
      <p:sp>
        <p:nvSpPr>
          <p:cNvPr id="13" name="Text Placeholder 9"/>
          <p:cNvSpPr>
            <a:spLocks noGrp="1"/>
          </p:cNvSpPr>
          <p:nvPr>
            <p:ph type="body" sz="quarter" idx="13"/>
          </p:nvPr>
        </p:nvSpPr>
        <p:spPr>
          <a:xfrm>
            <a:off x="2415972" y="3505200"/>
            <a:ext cx="5653888"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ja-JP" altLang="en-US" dirty="0"/>
              <a:t>マスター テキストの書式設定</a:t>
            </a:r>
          </a:p>
        </p:txBody>
      </p:sp>
      <p:sp>
        <p:nvSpPr>
          <p:cNvPr id="3" name="Text Placeholder 2"/>
          <p:cNvSpPr>
            <a:spLocks noGrp="1"/>
          </p:cNvSpPr>
          <p:nvPr>
            <p:ph type="body" idx="1"/>
          </p:nvPr>
        </p:nvSpPr>
        <p:spPr>
          <a:xfrm>
            <a:off x="1942415" y="4354046"/>
            <a:ext cx="6591985"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dirty="0"/>
              <a:t>マスター テキストの書式設定</a:t>
            </a:r>
          </a:p>
        </p:txBody>
      </p:sp>
      <p:sp>
        <p:nvSpPr>
          <p:cNvPr id="4" name="Date Placeholder 3"/>
          <p:cNvSpPr>
            <a:spLocks noGrp="1"/>
          </p:cNvSpPr>
          <p:nvPr>
            <p:ph type="dt" sz="half" idx="10"/>
          </p:nvPr>
        </p:nvSpPr>
        <p:spPr/>
        <p:txBody>
          <a:bodyPr/>
          <a:lstStyle/>
          <a:p>
            <a:fld id="{860C9DAC-8994-449B-9F7D-684096A93E0A}" type="datetime1">
              <a:rPr lang="ja-JP" altLang="en-US" smtClean="0">
                <a:solidFill>
                  <a:prstClr val="black">
                    <a:tint val="75000"/>
                  </a:prstClr>
                </a:solidFill>
              </a:rPr>
              <a:t>2015/9/2</a:t>
            </a:fld>
            <a:endParaRPr lang="ja-JP"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ja-JP" altLang="en-US">
              <a:solidFill>
                <a:prstClr val="black">
                  <a:tint val="75000"/>
                </a:prstClr>
              </a:solidFill>
            </a:endParaRPr>
          </a:p>
        </p:txBody>
      </p:sp>
      <p:sp>
        <p:nvSpPr>
          <p:cNvPr id="19" name="Freeform 11"/>
          <p:cNvSpPr/>
          <p:nvPr/>
        </p:nvSpPr>
        <p:spPr bwMode="auto">
          <a:xfrm flipV="1">
            <a:off x="58" y="3166527"/>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a:xfrm>
            <a:off x="511228" y="3244140"/>
            <a:ext cx="584978" cy="365125"/>
          </a:xfrm>
        </p:spPr>
        <p:txBody>
          <a:bodyPr/>
          <a:lstStyle/>
          <a:p>
            <a:fld id="{DCF30E6B-2AC6-421A-A33D-F500596C43F0}" type="slidenum">
              <a:rPr lang="ja-JP" altLang="en-US" smtClean="0"/>
              <a:pPr/>
              <a:t>‹#›</a:t>
            </a:fld>
            <a:endParaRPr lang="ja-JP" altLang="en-US"/>
          </a:p>
        </p:txBody>
      </p:sp>
      <p:sp>
        <p:nvSpPr>
          <p:cNvPr id="14" name="TextBox 13"/>
          <p:cNvSpPr txBox="1"/>
          <p:nvPr/>
        </p:nvSpPr>
        <p:spPr>
          <a:xfrm>
            <a:off x="1808316" y="648005"/>
            <a:ext cx="457319" cy="584776"/>
          </a:xfrm>
          <a:prstGeom prst="rect">
            <a:avLst/>
          </a:prstGeom>
        </p:spPr>
        <p:txBody>
          <a:bodyPr vert="horz" lIns="91440" tIns="45720" rIns="91440" bIns="45720" rtlCol="0" anchor="ctr">
            <a:noAutofit/>
          </a:bodyPr>
          <a:lstStyle/>
          <a:p>
            <a:r>
              <a:rPr lang="en-US" sz="8000" dirty="0">
                <a:ln w="3175" cmpd="sng">
                  <a:noFill/>
                </a:ln>
                <a:solidFill>
                  <a:srgbClr val="353535"/>
                </a:solidFill>
                <a:latin typeface="Arial"/>
              </a:rPr>
              <a:t>“</a:t>
            </a:r>
          </a:p>
        </p:txBody>
      </p:sp>
      <p:sp>
        <p:nvSpPr>
          <p:cNvPr id="15" name="TextBox 14"/>
          <p:cNvSpPr txBox="1"/>
          <p:nvPr/>
        </p:nvSpPr>
        <p:spPr>
          <a:xfrm>
            <a:off x="8169533" y="2905306"/>
            <a:ext cx="457319" cy="584776"/>
          </a:xfrm>
          <a:prstGeom prst="rect">
            <a:avLst/>
          </a:prstGeom>
        </p:spPr>
        <p:txBody>
          <a:bodyPr vert="horz" lIns="91440" tIns="45720" rIns="91440" bIns="45720" rtlCol="0" anchor="ctr">
            <a:noAutofit/>
          </a:bodyPr>
          <a:lstStyle/>
          <a:p>
            <a:r>
              <a:rPr lang="en-US" sz="8000" dirty="0">
                <a:ln w="3175" cmpd="sng">
                  <a:noFill/>
                </a:ln>
                <a:solidFill>
                  <a:srgbClr val="353535"/>
                </a:solidFill>
                <a:latin typeface="Arial"/>
              </a:rPr>
              <a:t>”</a:t>
            </a:r>
          </a:p>
        </p:txBody>
      </p:sp>
    </p:spTree>
    <p:extLst>
      <p:ext uri="{BB962C8B-B14F-4D97-AF65-F5344CB8AC3E}">
        <p14:creationId xmlns:p14="http://schemas.microsoft.com/office/powerpoint/2010/main" val="3774037180"/>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p:cSld name="名札">
    <p:spTree>
      <p:nvGrpSpPr>
        <p:cNvPr id="1" name=""/>
        <p:cNvGrpSpPr/>
        <p:nvPr/>
      </p:nvGrpSpPr>
      <p:grpSpPr>
        <a:xfrm>
          <a:off x="0" y="0"/>
          <a:ext cx="0" cy="0"/>
          <a:chOff x="0" y="0"/>
          <a:chExt cx="0" cy="0"/>
        </a:xfrm>
      </p:grpSpPr>
      <p:sp>
        <p:nvSpPr>
          <p:cNvPr id="2" name="Title 1"/>
          <p:cNvSpPr>
            <a:spLocks noGrp="1"/>
          </p:cNvSpPr>
          <p:nvPr>
            <p:ph type="title"/>
          </p:nvPr>
        </p:nvSpPr>
        <p:spPr>
          <a:xfrm>
            <a:off x="1942415" y="2438401"/>
            <a:ext cx="6591985" cy="2724845"/>
          </a:xfrm>
        </p:spPr>
        <p:txBody>
          <a:bodyPr anchor="b">
            <a:normAutofit/>
          </a:bodyPr>
          <a:lstStyle>
            <a:lvl1pPr algn="l">
              <a:defRPr sz="4800" b="0"/>
            </a:lvl1pPr>
          </a:lstStyle>
          <a:p>
            <a:r>
              <a:rPr lang="ja-JP" altLang="en-US" dirty="0"/>
              <a:t>マスター タイトルの書式設定</a:t>
            </a:r>
            <a:endParaRPr lang="en-US" dirty="0"/>
          </a:p>
        </p:txBody>
      </p:sp>
      <p:sp>
        <p:nvSpPr>
          <p:cNvPr id="4" name="Text Placeholder 3"/>
          <p:cNvSpPr>
            <a:spLocks noGrp="1"/>
          </p:cNvSpPr>
          <p:nvPr>
            <p:ph type="body" sz="half" idx="2"/>
          </p:nvPr>
        </p:nvSpPr>
        <p:spPr>
          <a:xfrm>
            <a:off x="1942415" y="5181600"/>
            <a:ext cx="6591985"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ja-JP" altLang="en-US" dirty="0"/>
              <a:t>マスター テキストの書式設定</a:t>
            </a:r>
          </a:p>
        </p:txBody>
      </p:sp>
      <p:sp>
        <p:nvSpPr>
          <p:cNvPr id="5" name="Date Placeholder 4"/>
          <p:cNvSpPr>
            <a:spLocks noGrp="1"/>
          </p:cNvSpPr>
          <p:nvPr>
            <p:ph type="dt" sz="half" idx="10"/>
          </p:nvPr>
        </p:nvSpPr>
        <p:spPr/>
        <p:txBody>
          <a:bodyPr/>
          <a:lstStyle/>
          <a:p>
            <a:fld id="{DA29DA90-A77E-4214-8CA0-22C35513F9F2}" type="datetime1">
              <a:rPr lang="ja-JP" altLang="en-US" smtClean="0">
                <a:solidFill>
                  <a:prstClr val="black">
                    <a:tint val="75000"/>
                  </a:prstClr>
                </a:solidFill>
              </a:rPr>
              <a:t>2015/9/2</a:t>
            </a:fld>
            <a:endParaRPr lang="ja-JP"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ja-JP" altLang="en-US">
              <a:solidFill>
                <a:prstClr val="black">
                  <a:tint val="75000"/>
                </a:prstClr>
              </a:solidFill>
            </a:endParaRPr>
          </a:p>
        </p:txBody>
      </p:sp>
      <p:sp>
        <p:nvSpPr>
          <p:cNvPr id="11" name="Freeform 11"/>
          <p:cNvSpPr/>
          <p:nvPr/>
        </p:nvSpPr>
        <p:spPr bwMode="auto">
          <a:xfrm flipV="1">
            <a:off x="58" y="4910660"/>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a:xfrm>
            <a:off x="511228" y="4983088"/>
            <a:ext cx="584978" cy="365125"/>
          </a:xfrm>
        </p:spPr>
        <p:txBody>
          <a:bodyPr/>
          <a:lstStyle/>
          <a:p>
            <a:fld id="{DCF30E6B-2AC6-421A-A33D-F500596C43F0}" type="slidenum">
              <a:rPr lang="ja-JP" altLang="en-US" smtClean="0"/>
              <a:pPr/>
              <a:t>‹#›</a:t>
            </a:fld>
            <a:endParaRPr lang="ja-JP" altLang="en-US"/>
          </a:p>
        </p:txBody>
      </p:sp>
    </p:spTree>
    <p:extLst>
      <p:ext uri="{BB962C8B-B14F-4D97-AF65-F5344CB8AC3E}">
        <p14:creationId xmlns:p14="http://schemas.microsoft.com/office/powerpoint/2010/main" val="4275983965"/>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p:cSld name="引用付きの名札">
    <p:spTree>
      <p:nvGrpSpPr>
        <p:cNvPr id="1" name=""/>
        <p:cNvGrpSpPr/>
        <p:nvPr/>
      </p:nvGrpSpPr>
      <p:grpSpPr>
        <a:xfrm>
          <a:off x="0" y="0"/>
          <a:ext cx="0" cy="0"/>
          <a:chOff x="0" y="0"/>
          <a:chExt cx="0" cy="0"/>
        </a:xfrm>
      </p:grpSpPr>
      <p:sp>
        <p:nvSpPr>
          <p:cNvPr id="13" name="Title 1"/>
          <p:cNvSpPr>
            <a:spLocks noGrp="1"/>
          </p:cNvSpPr>
          <p:nvPr>
            <p:ph type="title"/>
          </p:nvPr>
        </p:nvSpPr>
        <p:spPr>
          <a:xfrm>
            <a:off x="2188123" y="609600"/>
            <a:ext cx="6109587" cy="2895600"/>
          </a:xfrm>
        </p:spPr>
        <p:txBody>
          <a:bodyPr anchor="ctr">
            <a:normAutofit/>
          </a:bodyPr>
          <a:lstStyle>
            <a:lvl1pPr algn="l">
              <a:defRPr sz="4800" b="0" cap="none"/>
            </a:lvl1pPr>
          </a:lstStyle>
          <a:p>
            <a:r>
              <a:rPr lang="ja-JP" altLang="en-US" dirty="0"/>
              <a:t>マスター タイトルの書式設定</a:t>
            </a:r>
            <a:endParaRPr lang="en-US" dirty="0"/>
          </a:p>
        </p:txBody>
      </p:sp>
      <p:sp>
        <p:nvSpPr>
          <p:cNvPr id="21" name="Text Placeholder 9"/>
          <p:cNvSpPr>
            <a:spLocks noGrp="1"/>
          </p:cNvSpPr>
          <p:nvPr>
            <p:ph type="body" sz="quarter" idx="13"/>
          </p:nvPr>
        </p:nvSpPr>
        <p:spPr>
          <a:xfrm>
            <a:off x="1942415" y="4343400"/>
            <a:ext cx="6688292"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ja-JP" altLang="en-US" dirty="0"/>
              <a:t>マスター テキストの書式設定</a:t>
            </a:r>
          </a:p>
        </p:txBody>
      </p:sp>
      <p:sp>
        <p:nvSpPr>
          <p:cNvPr id="4" name="Text Placeholder 3"/>
          <p:cNvSpPr>
            <a:spLocks noGrp="1"/>
          </p:cNvSpPr>
          <p:nvPr>
            <p:ph type="body" sz="half" idx="2"/>
          </p:nvPr>
        </p:nvSpPr>
        <p:spPr>
          <a:xfrm>
            <a:off x="1942415" y="5181600"/>
            <a:ext cx="6688292"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ja-JP" altLang="en-US" dirty="0"/>
              <a:t>マスター テキストの書式設定</a:t>
            </a:r>
          </a:p>
        </p:txBody>
      </p:sp>
      <p:sp>
        <p:nvSpPr>
          <p:cNvPr id="5" name="Date Placeholder 4"/>
          <p:cNvSpPr>
            <a:spLocks noGrp="1"/>
          </p:cNvSpPr>
          <p:nvPr>
            <p:ph type="dt" sz="half" idx="10"/>
          </p:nvPr>
        </p:nvSpPr>
        <p:spPr/>
        <p:txBody>
          <a:bodyPr/>
          <a:lstStyle/>
          <a:p>
            <a:fld id="{6C270063-05D3-47D3-A508-5799559E9D6B}" type="datetime1">
              <a:rPr lang="ja-JP" altLang="en-US" smtClean="0">
                <a:solidFill>
                  <a:prstClr val="black">
                    <a:tint val="75000"/>
                  </a:prstClr>
                </a:solidFill>
              </a:rPr>
              <a:t>2015/9/2</a:t>
            </a:fld>
            <a:endParaRPr lang="ja-JP"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ja-JP" altLang="en-US">
              <a:solidFill>
                <a:prstClr val="black">
                  <a:tint val="75000"/>
                </a:prstClr>
              </a:solidFill>
            </a:endParaRPr>
          </a:p>
        </p:txBody>
      </p:sp>
      <p:sp>
        <p:nvSpPr>
          <p:cNvPr id="20" name="Freeform 11"/>
          <p:cNvSpPr/>
          <p:nvPr/>
        </p:nvSpPr>
        <p:spPr bwMode="auto">
          <a:xfrm flipV="1">
            <a:off x="58" y="4910660"/>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a:xfrm>
            <a:off x="511228" y="4983088"/>
            <a:ext cx="584978" cy="365125"/>
          </a:xfrm>
        </p:spPr>
        <p:txBody>
          <a:bodyPr/>
          <a:lstStyle/>
          <a:p>
            <a:fld id="{DCF30E6B-2AC6-421A-A33D-F500596C43F0}" type="slidenum">
              <a:rPr lang="ja-JP" altLang="en-US" smtClean="0"/>
              <a:pPr/>
              <a:t>‹#›</a:t>
            </a:fld>
            <a:endParaRPr lang="ja-JP" altLang="en-US"/>
          </a:p>
        </p:txBody>
      </p:sp>
      <p:sp>
        <p:nvSpPr>
          <p:cNvPr id="11" name="TextBox 10"/>
          <p:cNvSpPr txBox="1"/>
          <p:nvPr/>
        </p:nvSpPr>
        <p:spPr>
          <a:xfrm>
            <a:off x="1808316" y="648005"/>
            <a:ext cx="457319" cy="584776"/>
          </a:xfrm>
          <a:prstGeom prst="rect">
            <a:avLst/>
          </a:prstGeom>
        </p:spPr>
        <p:txBody>
          <a:bodyPr vert="horz" lIns="91440" tIns="45720" rIns="91440" bIns="45720" rtlCol="0" anchor="ctr">
            <a:noAutofit/>
          </a:bodyPr>
          <a:lstStyle/>
          <a:p>
            <a:r>
              <a:rPr lang="en-US" sz="8000" dirty="0">
                <a:ln w="3175" cmpd="sng">
                  <a:noFill/>
                </a:ln>
                <a:solidFill>
                  <a:srgbClr val="353535"/>
                </a:solidFill>
                <a:latin typeface="Arial"/>
              </a:rPr>
              <a:t>“</a:t>
            </a:r>
          </a:p>
        </p:txBody>
      </p:sp>
      <p:sp>
        <p:nvSpPr>
          <p:cNvPr id="12" name="TextBox 11"/>
          <p:cNvSpPr txBox="1"/>
          <p:nvPr/>
        </p:nvSpPr>
        <p:spPr>
          <a:xfrm>
            <a:off x="8169533" y="2905306"/>
            <a:ext cx="457319" cy="584776"/>
          </a:xfrm>
          <a:prstGeom prst="rect">
            <a:avLst/>
          </a:prstGeom>
        </p:spPr>
        <p:txBody>
          <a:bodyPr vert="horz" lIns="91440" tIns="45720" rIns="91440" bIns="45720" rtlCol="0" anchor="ctr">
            <a:noAutofit/>
          </a:bodyPr>
          <a:lstStyle/>
          <a:p>
            <a:r>
              <a:rPr lang="en-US" sz="8000" dirty="0">
                <a:ln w="3175" cmpd="sng">
                  <a:noFill/>
                </a:ln>
                <a:solidFill>
                  <a:srgbClr val="353535"/>
                </a:solidFill>
                <a:latin typeface="Arial"/>
              </a:rPr>
              <a:t>”</a:t>
            </a:r>
          </a:p>
        </p:txBody>
      </p:sp>
    </p:spTree>
    <p:extLst>
      <p:ext uri="{BB962C8B-B14F-4D97-AF65-F5344CB8AC3E}">
        <p14:creationId xmlns:p14="http://schemas.microsoft.com/office/powerpoint/2010/main" val="223436285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1942415" y="2074562"/>
            <a:ext cx="6591985" cy="1468800"/>
          </a:xfrm>
        </p:spPr>
        <p:txBody>
          <a:bodyPr anchor="b"/>
          <a:lstStyle>
            <a:lvl1pPr algn="l">
              <a:defRPr sz="4000" b="0" cap="none"/>
            </a:lvl1pPr>
          </a:lstStyle>
          <a:p>
            <a:r>
              <a:rPr lang="ja-JP" altLang="en-US" dirty="0"/>
              <a:t>マスター タイトルの書式設定</a:t>
            </a:r>
            <a:endParaRPr lang="en-US" dirty="0"/>
          </a:p>
        </p:txBody>
      </p:sp>
      <p:sp>
        <p:nvSpPr>
          <p:cNvPr id="3" name="Text Placeholder 2"/>
          <p:cNvSpPr>
            <a:spLocks noGrp="1"/>
          </p:cNvSpPr>
          <p:nvPr>
            <p:ph type="body" idx="1"/>
          </p:nvPr>
        </p:nvSpPr>
        <p:spPr>
          <a:xfrm>
            <a:off x="1942415" y="3581400"/>
            <a:ext cx="6591985"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dirty="0"/>
              <a:t>マスター テキストの書式設定</a:t>
            </a:r>
          </a:p>
        </p:txBody>
      </p:sp>
      <p:sp>
        <p:nvSpPr>
          <p:cNvPr id="4" name="Date Placeholder 3"/>
          <p:cNvSpPr>
            <a:spLocks noGrp="1"/>
          </p:cNvSpPr>
          <p:nvPr>
            <p:ph type="dt" sz="half" idx="10"/>
          </p:nvPr>
        </p:nvSpPr>
        <p:spPr/>
        <p:txBody>
          <a:bodyPr/>
          <a:lstStyle/>
          <a:p>
            <a:fld id="{05A7B638-B995-418A-BD5E-335C241E47E8}" type="datetime1">
              <a:rPr lang="ja-JP" altLang="en-US" smtClean="0">
                <a:solidFill>
                  <a:prstClr val="black">
                    <a:tint val="75000"/>
                  </a:prstClr>
                </a:solidFill>
              </a:rPr>
              <a:t>2015/9/2</a:t>
            </a:fld>
            <a:endParaRPr lang="ja-JP"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ja-JP" altLang="en-US">
              <a:solidFill>
                <a:prstClr val="black">
                  <a:tint val="75000"/>
                </a:prstClr>
              </a:solidFill>
            </a:endParaRPr>
          </a:p>
        </p:txBody>
      </p:sp>
      <p:sp>
        <p:nvSpPr>
          <p:cNvPr id="11" name="Freeform 11"/>
          <p:cNvSpPr/>
          <p:nvPr/>
        </p:nvSpPr>
        <p:spPr bwMode="auto">
          <a:xfrm flipV="1">
            <a:off x="58" y="3166527"/>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a:xfrm>
            <a:off x="511228" y="3244140"/>
            <a:ext cx="584978" cy="365125"/>
          </a:xfrm>
        </p:spPr>
        <p:txBody>
          <a:bodyPr/>
          <a:lstStyle/>
          <a:p>
            <a:fld id="{DCF30E6B-2AC6-421A-A33D-F500596C43F0}" type="slidenum">
              <a:rPr lang="ja-JP" altLang="en-US" smtClean="0"/>
              <a:pPr/>
              <a:t>‹#›</a:t>
            </a:fld>
            <a:endParaRPr lang="ja-JP" altLang="en-US"/>
          </a:p>
        </p:txBody>
      </p:sp>
    </p:spTree>
    <p:extLst>
      <p:ext uri="{BB962C8B-B14F-4D97-AF65-F5344CB8AC3E}">
        <p14:creationId xmlns:p14="http://schemas.microsoft.com/office/powerpoint/2010/main" val="120706969"/>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p:cSld name="真または偽">
    <p:spTree>
      <p:nvGrpSpPr>
        <p:cNvPr id="1" name=""/>
        <p:cNvGrpSpPr/>
        <p:nvPr/>
      </p:nvGrpSpPr>
      <p:grpSpPr>
        <a:xfrm>
          <a:off x="0" y="0"/>
          <a:ext cx="0" cy="0"/>
          <a:chOff x="0" y="0"/>
          <a:chExt cx="0" cy="0"/>
        </a:xfrm>
      </p:grpSpPr>
      <p:sp>
        <p:nvSpPr>
          <p:cNvPr id="2" name="Title 1"/>
          <p:cNvSpPr>
            <a:spLocks noGrp="1"/>
          </p:cNvSpPr>
          <p:nvPr>
            <p:ph type="title"/>
          </p:nvPr>
        </p:nvSpPr>
        <p:spPr>
          <a:xfrm>
            <a:off x="1942416" y="627407"/>
            <a:ext cx="6591984" cy="2880020"/>
          </a:xfrm>
        </p:spPr>
        <p:txBody>
          <a:bodyPr anchor="ctr">
            <a:normAutofit/>
          </a:bodyPr>
          <a:lstStyle>
            <a:lvl1pPr algn="l">
              <a:defRPr sz="4800" b="0"/>
            </a:lvl1pPr>
          </a:lstStyle>
          <a:p>
            <a:r>
              <a:rPr lang="ja-JP" altLang="en-US" dirty="0"/>
              <a:t>マスター タイトルの書式設定</a:t>
            </a:r>
            <a:endParaRPr lang="en-US" dirty="0"/>
          </a:p>
        </p:txBody>
      </p:sp>
      <p:sp>
        <p:nvSpPr>
          <p:cNvPr id="21" name="Text Placeholder 9"/>
          <p:cNvSpPr>
            <a:spLocks noGrp="1"/>
          </p:cNvSpPr>
          <p:nvPr>
            <p:ph type="body" sz="quarter" idx="13"/>
          </p:nvPr>
        </p:nvSpPr>
        <p:spPr>
          <a:xfrm>
            <a:off x="1942415" y="4343400"/>
            <a:ext cx="6591985"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ja-JP" altLang="en-US" dirty="0"/>
              <a:t>マスター テキストの書式設定</a:t>
            </a:r>
          </a:p>
        </p:txBody>
      </p:sp>
      <p:sp>
        <p:nvSpPr>
          <p:cNvPr id="4" name="Text Placeholder 3"/>
          <p:cNvSpPr>
            <a:spLocks noGrp="1"/>
          </p:cNvSpPr>
          <p:nvPr>
            <p:ph type="body" sz="half" idx="2"/>
          </p:nvPr>
        </p:nvSpPr>
        <p:spPr>
          <a:xfrm>
            <a:off x="1942415" y="5181600"/>
            <a:ext cx="6591985"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ja-JP" altLang="en-US" dirty="0"/>
              <a:t>マスター テキストの書式設定</a:t>
            </a:r>
          </a:p>
        </p:txBody>
      </p:sp>
      <p:sp>
        <p:nvSpPr>
          <p:cNvPr id="5" name="Date Placeholder 4"/>
          <p:cNvSpPr>
            <a:spLocks noGrp="1"/>
          </p:cNvSpPr>
          <p:nvPr>
            <p:ph type="dt" sz="half" idx="10"/>
          </p:nvPr>
        </p:nvSpPr>
        <p:spPr/>
        <p:txBody>
          <a:bodyPr/>
          <a:lstStyle/>
          <a:p>
            <a:fld id="{DD61E5E9-59FE-4EE4-9CAD-D2AB56910C92}" type="datetime1">
              <a:rPr lang="ja-JP" altLang="en-US" smtClean="0">
                <a:solidFill>
                  <a:prstClr val="black">
                    <a:tint val="75000"/>
                  </a:prstClr>
                </a:solidFill>
              </a:rPr>
              <a:t>2015/9/2</a:t>
            </a:fld>
            <a:endParaRPr lang="ja-JP"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ja-JP" altLang="en-US">
              <a:solidFill>
                <a:prstClr val="black">
                  <a:tint val="75000"/>
                </a:prstClr>
              </a:solidFill>
            </a:endParaRPr>
          </a:p>
        </p:txBody>
      </p:sp>
      <p:sp>
        <p:nvSpPr>
          <p:cNvPr id="10" name="Freeform 11"/>
          <p:cNvSpPr/>
          <p:nvPr/>
        </p:nvSpPr>
        <p:spPr bwMode="auto">
          <a:xfrm flipV="1">
            <a:off x="58" y="4910660"/>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a:xfrm>
            <a:off x="511228" y="4983088"/>
            <a:ext cx="584978" cy="365125"/>
          </a:xfrm>
        </p:spPr>
        <p:txBody>
          <a:bodyPr/>
          <a:lstStyle/>
          <a:p>
            <a:fld id="{DCF30E6B-2AC6-421A-A33D-F500596C43F0}" type="slidenum">
              <a:rPr lang="ja-JP" altLang="en-US" smtClean="0"/>
              <a:pPr/>
              <a:t>‹#›</a:t>
            </a:fld>
            <a:endParaRPr lang="ja-JP" altLang="en-US"/>
          </a:p>
        </p:txBody>
      </p:sp>
    </p:spTree>
    <p:extLst>
      <p:ext uri="{BB962C8B-B14F-4D97-AF65-F5344CB8AC3E}">
        <p14:creationId xmlns:p14="http://schemas.microsoft.com/office/powerpoint/2010/main" val="1267260908"/>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dirty="0"/>
              <a:t>マスター タイトルの書式設定</a:t>
            </a:r>
            <a:endParaRPr lang="en-US" dirty="0"/>
          </a:p>
        </p:txBody>
      </p:sp>
      <p:sp>
        <p:nvSpPr>
          <p:cNvPr id="3" name="Vertical Text Placeholder 2"/>
          <p:cNvSpPr>
            <a:spLocks noGrp="1"/>
          </p:cNvSpPr>
          <p:nvPr>
            <p:ph type="body" orient="vert" idx="1"/>
          </p:nvPr>
        </p:nvSpPr>
        <p:spPr/>
        <p:txBody>
          <a:bodyPr vert="eaVert" anchor="t"/>
          <a:lstStyle/>
          <a:p>
            <a:pPr lvl="0"/>
            <a:r>
              <a:rPr lang="ja-JP" altLang="en-US" dirty="0"/>
              <a:t>マスター テキストの書式設定</a:t>
            </a:r>
          </a:p>
          <a:p>
            <a:pPr lvl="1"/>
            <a:r>
              <a:rPr lang="ja-JP" altLang="en-US" dirty="0"/>
              <a:t>第 </a:t>
            </a:r>
            <a:r>
              <a:rPr lang="en-US" altLang="ja-JP" dirty="0"/>
              <a:t>2 </a:t>
            </a:r>
            <a:r>
              <a:rPr lang="ja-JP" altLang="en-US" dirty="0"/>
              <a:t>レベル</a:t>
            </a:r>
          </a:p>
          <a:p>
            <a:pPr lvl="2"/>
            <a:r>
              <a:rPr lang="ja-JP" altLang="en-US" dirty="0"/>
              <a:t>第 </a:t>
            </a:r>
            <a:r>
              <a:rPr lang="en-US" altLang="ja-JP" dirty="0"/>
              <a:t>3 </a:t>
            </a:r>
            <a:r>
              <a:rPr lang="ja-JP" altLang="en-US" dirty="0"/>
              <a:t>レベル</a:t>
            </a:r>
          </a:p>
          <a:p>
            <a:pPr lvl="3"/>
            <a:r>
              <a:rPr lang="ja-JP" altLang="en-US" dirty="0"/>
              <a:t>第 </a:t>
            </a:r>
            <a:r>
              <a:rPr lang="en-US" altLang="ja-JP" dirty="0"/>
              <a:t>4 </a:t>
            </a:r>
            <a:r>
              <a:rPr lang="ja-JP" altLang="en-US" dirty="0"/>
              <a:t>レベル</a:t>
            </a:r>
          </a:p>
          <a:p>
            <a:pPr lvl="4"/>
            <a:r>
              <a:rPr lang="ja-JP" altLang="en-US" dirty="0"/>
              <a:t>第 </a:t>
            </a:r>
            <a:r>
              <a:rPr lang="en-US" altLang="ja-JP" dirty="0"/>
              <a:t>5 </a:t>
            </a:r>
            <a:r>
              <a:rPr lang="ja-JP" altLang="en-US" dirty="0"/>
              <a:t>レベル</a:t>
            </a:r>
            <a:endParaRPr lang="en-US" dirty="0"/>
          </a:p>
        </p:txBody>
      </p:sp>
      <p:sp>
        <p:nvSpPr>
          <p:cNvPr id="4" name="Date Placeholder 3"/>
          <p:cNvSpPr>
            <a:spLocks noGrp="1"/>
          </p:cNvSpPr>
          <p:nvPr>
            <p:ph type="dt" sz="half" idx="10"/>
          </p:nvPr>
        </p:nvSpPr>
        <p:spPr/>
        <p:txBody>
          <a:bodyPr/>
          <a:lstStyle/>
          <a:p>
            <a:fld id="{9D947E12-8744-4299-9C5C-62A26645F143}" type="datetime1">
              <a:rPr lang="ja-JP" altLang="en-US" smtClean="0">
                <a:solidFill>
                  <a:prstClr val="black">
                    <a:tint val="75000"/>
                  </a:prstClr>
                </a:solidFill>
              </a:rPr>
              <a:t>2015/9/2</a:t>
            </a:fld>
            <a:endParaRPr lang="ja-JP"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ja-JP" altLang="en-US">
              <a:solidFill>
                <a:prstClr val="black">
                  <a:tint val="75000"/>
                </a:prstClr>
              </a:solidFill>
            </a:endParaRPr>
          </a:p>
        </p:txBody>
      </p:sp>
      <p:sp>
        <p:nvSpPr>
          <p:cNvPr id="10"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CF30E6B-2AC6-421A-A33D-F500596C43F0}" type="slidenum">
              <a:rPr lang="ja-JP" altLang="en-US" smtClean="0"/>
              <a:pPr/>
              <a:t>‹#›</a:t>
            </a:fld>
            <a:endParaRPr lang="ja-JP" altLang="en-US"/>
          </a:p>
        </p:txBody>
      </p:sp>
    </p:spTree>
    <p:extLst>
      <p:ext uri="{BB962C8B-B14F-4D97-AF65-F5344CB8AC3E}">
        <p14:creationId xmlns:p14="http://schemas.microsoft.com/office/powerpoint/2010/main" val="1443069679"/>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78535" y="627406"/>
            <a:ext cx="1656132" cy="5283817"/>
          </a:xfrm>
        </p:spPr>
        <p:txBody>
          <a:bodyPr vert="eaVert" anchor="ctr"/>
          <a:lstStyle/>
          <a:p>
            <a:r>
              <a:rPr lang="ja-JP" altLang="en-US" dirty="0"/>
              <a:t>マスター タイトルの書式設定</a:t>
            </a:r>
            <a:endParaRPr lang="en-US" dirty="0"/>
          </a:p>
        </p:txBody>
      </p:sp>
      <p:sp>
        <p:nvSpPr>
          <p:cNvPr id="3" name="Vertical Text Placeholder 2"/>
          <p:cNvSpPr>
            <a:spLocks noGrp="1"/>
          </p:cNvSpPr>
          <p:nvPr>
            <p:ph type="body" orient="vert" idx="1"/>
          </p:nvPr>
        </p:nvSpPr>
        <p:spPr>
          <a:xfrm>
            <a:off x="1942416" y="627406"/>
            <a:ext cx="4716348" cy="5283817"/>
          </a:xfrm>
        </p:spPr>
        <p:txBody>
          <a:bodyPr vert="eaVert"/>
          <a:lstStyle/>
          <a:p>
            <a:pPr lvl="0"/>
            <a:r>
              <a:rPr lang="ja-JP" altLang="en-US" dirty="0"/>
              <a:t>マスター テキストの書式設定</a:t>
            </a:r>
          </a:p>
          <a:p>
            <a:pPr lvl="1"/>
            <a:r>
              <a:rPr lang="ja-JP" altLang="en-US" dirty="0"/>
              <a:t>第 </a:t>
            </a:r>
            <a:r>
              <a:rPr lang="en-US" altLang="ja-JP" dirty="0"/>
              <a:t>2 </a:t>
            </a:r>
            <a:r>
              <a:rPr lang="ja-JP" altLang="en-US" dirty="0"/>
              <a:t>レベル</a:t>
            </a:r>
          </a:p>
          <a:p>
            <a:pPr lvl="2"/>
            <a:r>
              <a:rPr lang="ja-JP" altLang="en-US" dirty="0"/>
              <a:t>第 </a:t>
            </a:r>
            <a:r>
              <a:rPr lang="en-US" altLang="ja-JP" dirty="0"/>
              <a:t>3 </a:t>
            </a:r>
            <a:r>
              <a:rPr lang="ja-JP" altLang="en-US" dirty="0"/>
              <a:t>レベル</a:t>
            </a:r>
          </a:p>
          <a:p>
            <a:pPr lvl="3"/>
            <a:r>
              <a:rPr lang="ja-JP" altLang="en-US" dirty="0"/>
              <a:t>第 </a:t>
            </a:r>
            <a:r>
              <a:rPr lang="en-US" altLang="ja-JP" dirty="0"/>
              <a:t>4 </a:t>
            </a:r>
            <a:r>
              <a:rPr lang="ja-JP" altLang="en-US" dirty="0"/>
              <a:t>レベル</a:t>
            </a:r>
          </a:p>
          <a:p>
            <a:pPr lvl="4"/>
            <a:r>
              <a:rPr lang="ja-JP" altLang="en-US" dirty="0"/>
              <a:t>第 </a:t>
            </a:r>
            <a:r>
              <a:rPr lang="en-US" altLang="ja-JP" dirty="0"/>
              <a:t>5 </a:t>
            </a:r>
            <a:r>
              <a:rPr lang="ja-JP" altLang="en-US" dirty="0"/>
              <a:t>レベル</a:t>
            </a:r>
            <a:endParaRPr lang="en-US" dirty="0"/>
          </a:p>
        </p:txBody>
      </p:sp>
      <p:sp>
        <p:nvSpPr>
          <p:cNvPr id="4" name="Date Placeholder 3"/>
          <p:cNvSpPr>
            <a:spLocks noGrp="1"/>
          </p:cNvSpPr>
          <p:nvPr>
            <p:ph type="dt" sz="half" idx="10"/>
          </p:nvPr>
        </p:nvSpPr>
        <p:spPr/>
        <p:txBody>
          <a:bodyPr/>
          <a:lstStyle/>
          <a:p>
            <a:fld id="{5C8320C0-D15F-4CF8-B27D-20B20473C205}" type="datetime1">
              <a:rPr lang="ja-JP" altLang="en-US" smtClean="0">
                <a:solidFill>
                  <a:prstClr val="black">
                    <a:tint val="75000"/>
                  </a:prstClr>
                </a:solidFill>
              </a:rPr>
              <a:t>2015/9/2</a:t>
            </a:fld>
            <a:endParaRPr lang="ja-JP"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ja-JP" altLang="en-US">
              <a:solidFill>
                <a:prstClr val="black">
                  <a:tint val="75000"/>
                </a:prstClr>
              </a:solidFill>
            </a:endParaRPr>
          </a:p>
        </p:txBody>
      </p:sp>
      <p:sp>
        <p:nvSpPr>
          <p:cNvPr id="10"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CF30E6B-2AC6-421A-A33D-F500596C43F0}" type="slidenum">
              <a:rPr lang="ja-JP" altLang="en-US" smtClean="0"/>
              <a:pPr/>
              <a:t>‹#›</a:t>
            </a:fld>
            <a:endParaRPr lang="ja-JP" altLang="en-US"/>
          </a:p>
        </p:txBody>
      </p:sp>
    </p:spTree>
    <p:extLst>
      <p:ext uri="{BB962C8B-B14F-4D97-AF65-F5344CB8AC3E}">
        <p14:creationId xmlns:p14="http://schemas.microsoft.com/office/powerpoint/2010/main" val="2828489713"/>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1942416" y="2514601"/>
            <a:ext cx="6600451" cy="2262781"/>
          </a:xfrm>
        </p:spPr>
        <p:txBody>
          <a:bodyPr anchor="b">
            <a:normAutofit/>
          </a:bodyPr>
          <a:lstStyle>
            <a:lvl1pPr>
              <a:defRPr sz="5400"/>
            </a:lvl1pPr>
          </a:lstStyle>
          <a:p>
            <a:r>
              <a:rPr lang="ja-JP" altLang="en-US" dirty="0"/>
              <a:t>マスター タイトルの書式設定</a:t>
            </a:r>
            <a:endParaRPr lang="en-US" dirty="0"/>
          </a:p>
        </p:txBody>
      </p:sp>
      <p:sp>
        <p:nvSpPr>
          <p:cNvPr id="3" name="Subtitle 2"/>
          <p:cNvSpPr>
            <a:spLocks noGrp="1"/>
          </p:cNvSpPr>
          <p:nvPr>
            <p:ph type="subTitle" idx="1"/>
          </p:nvPr>
        </p:nvSpPr>
        <p:spPr>
          <a:xfrm>
            <a:off x="1942416" y="4777380"/>
            <a:ext cx="6600451"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ja-JP" altLang="en-US" dirty="0"/>
              <a:t>マスター サブタイトルの書式設定</a:t>
            </a:r>
            <a:endParaRPr lang="en-US" dirty="0"/>
          </a:p>
        </p:txBody>
      </p:sp>
      <p:sp>
        <p:nvSpPr>
          <p:cNvPr id="4" name="Date Placeholder 3"/>
          <p:cNvSpPr>
            <a:spLocks noGrp="1"/>
          </p:cNvSpPr>
          <p:nvPr>
            <p:ph type="dt" sz="half" idx="10"/>
          </p:nvPr>
        </p:nvSpPr>
        <p:spPr/>
        <p:txBody>
          <a:bodyPr/>
          <a:lstStyle/>
          <a:p>
            <a:fld id="{490F942D-AE5E-4D64-BC3B-802DD2D29AC5}" type="datetime1">
              <a:rPr lang="ja-JP" altLang="en-US" smtClean="0">
                <a:solidFill>
                  <a:prstClr val="black">
                    <a:tint val="75000"/>
                  </a:prstClr>
                </a:solidFill>
              </a:rPr>
              <a:t>2015/9/2</a:t>
            </a:fld>
            <a:endParaRPr lang="ja-JP"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ja-JP" altLang="en-US">
              <a:solidFill>
                <a:prstClr val="black">
                  <a:tint val="75000"/>
                </a:prstClr>
              </a:solidFill>
            </a:endParaRPr>
          </a:p>
        </p:txBody>
      </p:sp>
      <p:sp>
        <p:nvSpPr>
          <p:cNvPr id="9" name="Freeform 8"/>
          <p:cNvSpPr/>
          <p:nvPr/>
        </p:nvSpPr>
        <p:spPr bwMode="auto">
          <a:xfrm>
            <a:off x="-31719" y="4321158"/>
            <a:ext cx="1395473" cy="781781"/>
          </a:xfrm>
          <a:custGeom>
            <a:avLst/>
            <a:gdLst/>
            <a:ahLst/>
            <a:cxnLst/>
            <a:rect l="l" t="t" r="r" b="b"/>
            <a:pathLst>
              <a:path w="8042" h="10000">
                <a:moveTo>
                  <a:pt x="5799" y="10000"/>
                </a:moveTo>
                <a:cubicBezTo>
                  <a:pt x="5880" y="10000"/>
                  <a:pt x="5934" y="9940"/>
                  <a:pt x="5961" y="9880"/>
                </a:cubicBezTo>
                <a:cubicBezTo>
                  <a:pt x="5961" y="9820"/>
                  <a:pt x="5988" y="9820"/>
                  <a:pt x="5988" y="9820"/>
                </a:cubicBezTo>
                <a:lnTo>
                  <a:pt x="8042" y="5260"/>
                </a:lnTo>
                <a:cubicBezTo>
                  <a:pt x="8096" y="5140"/>
                  <a:pt x="8096" y="4901"/>
                  <a:pt x="8042" y="4721"/>
                </a:cubicBezTo>
                <a:lnTo>
                  <a:pt x="5988" y="221"/>
                </a:lnTo>
                <a:cubicBezTo>
                  <a:pt x="5988" y="160"/>
                  <a:pt x="5961" y="160"/>
                  <a:pt x="5961" y="160"/>
                </a:cubicBezTo>
                <a:cubicBezTo>
                  <a:pt x="5934" y="101"/>
                  <a:pt x="5880" y="41"/>
                  <a:pt x="5799" y="41"/>
                </a:cubicBezTo>
                <a:lnTo>
                  <a:pt x="18" y="0"/>
                </a:lnTo>
                <a:cubicBezTo>
                  <a:pt x="12" y="3330"/>
                  <a:pt x="6" y="6661"/>
                  <a:pt x="0" y="9991"/>
                </a:cubicBezTo>
                <a:lnTo>
                  <a:pt x="5799" y="10000"/>
                </a:lnTo>
                <a:close/>
              </a:path>
            </a:pathLst>
          </a:custGeom>
          <a:solidFill>
            <a:schemeClr val="accent1"/>
          </a:solidFill>
          <a:ln>
            <a:noFill/>
          </a:ln>
        </p:spPr>
      </p:sp>
      <p:sp>
        <p:nvSpPr>
          <p:cNvPr id="6" name="Slide Number Placeholder 5"/>
          <p:cNvSpPr>
            <a:spLocks noGrp="1"/>
          </p:cNvSpPr>
          <p:nvPr>
            <p:ph type="sldNum" sz="quarter" idx="12"/>
          </p:nvPr>
        </p:nvSpPr>
        <p:spPr>
          <a:xfrm>
            <a:off x="423334" y="4529541"/>
            <a:ext cx="584978" cy="365125"/>
          </a:xfrm>
        </p:spPr>
        <p:txBody>
          <a:bodyPr/>
          <a:lstStyle/>
          <a:p>
            <a:fld id="{DCF30E6B-2AC6-421A-A33D-F500596C43F0}" type="slidenum">
              <a:rPr lang="ja-JP" altLang="en-US" smtClean="0"/>
              <a:pPr/>
              <a:t>‹#›</a:t>
            </a:fld>
            <a:endParaRPr lang="ja-JP" altLang="en-US"/>
          </a:p>
        </p:txBody>
      </p:sp>
    </p:spTree>
    <p:extLst>
      <p:ext uri="{BB962C8B-B14F-4D97-AF65-F5344CB8AC3E}">
        <p14:creationId xmlns:p14="http://schemas.microsoft.com/office/powerpoint/2010/main" val="447726413"/>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1945201" y="624110"/>
            <a:ext cx="6589199" cy="1280890"/>
          </a:xfrm>
        </p:spPr>
        <p:txBody>
          <a:bodyPr/>
          <a:lstStyle/>
          <a:p>
            <a:r>
              <a:rPr lang="ja-JP" altLang="en-US" dirty="0"/>
              <a:t>マスター タイトルの書式設定</a:t>
            </a:r>
            <a:endParaRPr lang="en-US" dirty="0"/>
          </a:p>
        </p:txBody>
      </p:sp>
      <p:sp>
        <p:nvSpPr>
          <p:cNvPr id="3" name="Content Placeholder 2"/>
          <p:cNvSpPr>
            <a:spLocks noGrp="1"/>
          </p:cNvSpPr>
          <p:nvPr>
            <p:ph idx="1"/>
          </p:nvPr>
        </p:nvSpPr>
        <p:spPr>
          <a:xfrm>
            <a:off x="1942415" y="2133600"/>
            <a:ext cx="6591985" cy="3777622"/>
          </a:xfrm>
        </p:spPr>
        <p:txBody>
          <a:bodyPr/>
          <a:lstStyle/>
          <a:p>
            <a:pPr lvl="0"/>
            <a:r>
              <a:rPr lang="ja-JP" altLang="en-US" dirty="0"/>
              <a:t>マスター テキストの書式設定</a:t>
            </a:r>
          </a:p>
          <a:p>
            <a:pPr lvl="1"/>
            <a:r>
              <a:rPr lang="ja-JP" altLang="en-US" dirty="0"/>
              <a:t>第 </a:t>
            </a:r>
            <a:r>
              <a:rPr lang="en-US" altLang="ja-JP" dirty="0"/>
              <a:t>2 </a:t>
            </a:r>
            <a:r>
              <a:rPr lang="ja-JP" altLang="en-US" dirty="0"/>
              <a:t>レベル</a:t>
            </a:r>
          </a:p>
          <a:p>
            <a:pPr lvl="2"/>
            <a:r>
              <a:rPr lang="ja-JP" altLang="en-US" dirty="0"/>
              <a:t>第 </a:t>
            </a:r>
            <a:r>
              <a:rPr lang="en-US" altLang="ja-JP" dirty="0"/>
              <a:t>3 </a:t>
            </a:r>
            <a:r>
              <a:rPr lang="ja-JP" altLang="en-US" dirty="0"/>
              <a:t>レベル</a:t>
            </a:r>
          </a:p>
          <a:p>
            <a:pPr lvl="3"/>
            <a:r>
              <a:rPr lang="ja-JP" altLang="en-US" dirty="0"/>
              <a:t>第 </a:t>
            </a:r>
            <a:r>
              <a:rPr lang="en-US" altLang="ja-JP" dirty="0"/>
              <a:t>4 </a:t>
            </a:r>
            <a:r>
              <a:rPr lang="ja-JP" altLang="en-US" dirty="0"/>
              <a:t>レベル</a:t>
            </a:r>
          </a:p>
          <a:p>
            <a:pPr lvl="4"/>
            <a:r>
              <a:rPr lang="ja-JP" altLang="en-US" dirty="0"/>
              <a:t>第 </a:t>
            </a:r>
            <a:r>
              <a:rPr lang="en-US" altLang="ja-JP" dirty="0"/>
              <a:t>5 </a:t>
            </a:r>
            <a:r>
              <a:rPr lang="ja-JP" altLang="en-US" dirty="0"/>
              <a:t>レベル</a:t>
            </a:r>
            <a:endParaRPr lang="en-US" dirty="0"/>
          </a:p>
        </p:txBody>
      </p:sp>
      <p:sp>
        <p:nvSpPr>
          <p:cNvPr id="4" name="Date Placeholder 3"/>
          <p:cNvSpPr>
            <a:spLocks noGrp="1"/>
          </p:cNvSpPr>
          <p:nvPr>
            <p:ph type="dt" sz="half" idx="10"/>
          </p:nvPr>
        </p:nvSpPr>
        <p:spPr/>
        <p:txBody>
          <a:bodyPr/>
          <a:lstStyle/>
          <a:p>
            <a:fld id="{9D990E56-BF15-4B34-B2C6-190FBE6C2FC0}" type="datetime1">
              <a:rPr lang="ja-JP" altLang="en-US" smtClean="0">
                <a:solidFill>
                  <a:prstClr val="black">
                    <a:tint val="75000"/>
                  </a:prstClr>
                </a:solidFill>
              </a:rPr>
              <a:t>2015/9/2</a:t>
            </a:fld>
            <a:endParaRPr lang="ja-JP"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ja-JP" altLang="en-US">
              <a:solidFill>
                <a:prstClr val="black">
                  <a:tint val="75000"/>
                </a:prstClr>
              </a:solidFill>
            </a:endParaRPr>
          </a:p>
        </p:txBody>
      </p:sp>
      <p:sp>
        <p:nvSpPr>
          <p:cNvPr id="10"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CF30E6B-2AC6-421A-A33D-F500596C43F0}" type="slidenum">
              <a:rPr lang="ja-JP" altLang="en-US" smtClean="0"/>
              <a:pPr/>
              <a:t>‹#›</a:t>
            </a:fld>
            <a:endParaRPr lang="ja-JP" altLang="en-US"/>
          </a:p>
        </p:txBody>
      </p:sp>
    </p:spTree>
    <p:extLst>
      <p:ext uri="{BB962C8B-B14F-4D97-AF65-F5344CB8AC3E}">
        <p14:creationId xmlns:p14="http://schemas.microsoft.com/office/powerpoint/2010/main" val="2323627084"/>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1942415" y="2074562"/>
            <a:ext cx="6591985" cy="1468800"/>
          </a:xfrm>
        </p:spPr>
        <p:txBody>
          <a:bodyPr anchor="b"/>
          <a:lstStyle>
            <a:lvl1pPr algn="l">
              <a:defRPr sz="4000" b="0" cap="none"/>
            </a:lvl1pPr>
          </a:lstStyle>
          <a:p>
            <a:r>
              <a:rPr lang="ja-JP" altLang="en-US" dirty="0"/>
              <a:t>マスター タイトルの書式設定</a:t>
            </a:r>
            <a:endParaRPr lang="en-US" dirty="0"/>
          </a:p>
        </p:txBody>
      </p:sp>
      <p:sp>
        <p:nvSpPr>
          <p:cNvPr id="3" name="Text Placeholder 2"/>
          <p:cNvSpPr>
            <a:spLocks noGrp="1"/>
          </p:cNvSpPr>
          <p:nvPr>
            <p:ph type="body" idx="1"/>
          </p:nvPr>
        </p:nvSpPr>
        <p:spPr>
          <a:xfrm>
            <a:off x="1942415" y="3581400"/>
            <a:ext cx="6591985"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dirty="0"/>
              <a:t>マスター テキストの書式設定</a:t>
            </a:r>
          </a:p>
        </p:txBody>
      </p:sp>
      <p:sp>
        <p:nvSpPr>
          <p:cNvPr id="4" name="Date Placeholder 3"/>
          <p:cNvSpPr>
            <a:spLocks noGrp="1"/>
          </p:cNvSpPr>
          <p:nvPr>
            <p:ph type="dt" sz="half" idx="10"/>
          </p:nvPr>
        </p:nvSpPr>
        <p:spPr/>
        <p:txBody>
          <a:bodyPr/>
          <a:lstStyle/>
          <a:p>
            <a:fld id="{32254104-C9C8-43CE-B37D-3F3B2848932E}" type="datetime1">
              <a:rPr lang="ja-JP" altLang="en-US" smtClean="0">
                <a:solidFill>
                  <a:prstClr val="black">
                    <a:tint val="75000"/>
                  </a:prstClr>
                </a:solidFill>
              </a:rPr>
              <a:t>2015/9/2</a:t>
            </a:fld>
            <a:endParaRPr lang="ja-JP"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ja-JP" altLang="en-US">
              <a:solidFill>
                <a:prstClr val="black">
                  <a:tint val="75000"/>
                </a:prstClr>
              </a:solidFill>
            </a:endParaRPr>
          </a:p>
        </p:txBody>
      </p:sp>
      <p:sp>
        <p:nvSpPr>
          <p:cNvPr id="11" name="Freeform 11"/>
          <p:cNvSpPr/>
          <p:nvPr/>
        </p:nvSpPr>
        <p:spPr bwMode="auto">
          <a:xfrm flipV="1">
            <a:off x="58" y="3166527"/>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a:xfrm>
            <a:off x="511228" y="3244140"/>
            <a:ext cx="584978" cy="365125"/>
          </a:xfrm>
        </p:spPr>
        <p:txBody>
          <a:bodyPr/>
          <a:lstStyle/>
          <a:p>
            <a:fld id="{DCF30E6B-2AC6-421A-A33D-F500596C43F0}" type="slidenum">
              <a:rPr lang="ja-JP" altLang="en-US" smtClean="0"/>
              <a:pPr/>
              <a:t>‹#›</a:t>
            </a:fld>
            <a:endParaRPr lang="ja-JP" altLang="en-US"/>
          </a:p>
        </p:txBody>
      </p:sp>
    </p:spTree>
    <p:extLst>
      <p:ext uri="{BB962C8B-B14F-4D97-AF65-F5344CB8AC3E}">
        <p14:creationId xmlns:p14="http://schemas.microsoft.com/office/powerpoint/2010/main" val="1674994922"/>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ja-JP" altLang="en-US" dirty="0"/>
              <a:t>マスター タイトルの書式設定</a:t>
            </a:r>
            <a:endParaRPr lang="en-US" dirty="0"/>
          </a:p>
        </p:txBody>
      </p:sp>
      <p:sp>
        <p:nvSpPr>
          <p:cNvPr id="3" name="Content Placeholder 2"/>
          <p:cNvSpPr>
            <a:spLocks noGrp="1"/>
          </p:cNvSpPr>
          <p:nvPr>
            <p:ph sz="half" idx="1"/>
          </p:nvPr>
        </p:nvSpPr>
        <p:spPr>
          <a:xfrm>
            <a:off x="1942416" y="2136706"/>
            <a:ext cx="3197531" cy="3767397"/>
          </a:xfrm>
        </p:spPr>
        <p:txBody>
          <a:bodyPr>
            <a:normAutofit/>
          </a:bodyPr>
          <a:lstStyle/>
          <a:p>
            <a:pPr lvl="0"/>
            <a:r>
              <a:rPr lang="ja-JP" altLang="en-US" dirty="0"/>
              <a:t>マスター テキストの書式設定</a:t>
            </a:r>
          </a:p>
          <a:p>
            <a:pPr lvl="1"/>
            <a:r>
              <a:rPr lang="ja-JP" altLang="en-US" dirty="0"/>
              <a:t>第 </a:t>
            </a:r>
            <a:r>
              <a:rPr lang="en-US" altLang="ja-JP" dirty="0"/>
              <a:t>2 </a:t>
            </a:r>
            <a:r>
              <a:rPr lang="ja-JP" altLang="en-US" dirty="0"/>
              <a:t>レベル</a:t>
            </a:r>
          </a:p>
          <a:p>
            <a:pPr lvl="2"/>
            <a:r>
              <a:rPr lang="ja-JP" altLang="en-US" dirty="0"/>
              <a:t>第 </a:t>
            </a:r>
            <a:r>
              <a:rPr lang="en-US" altLang="ja-JP" dirty="0"/>
              <a:t>3 </a:t>
            </a:r>
            <a:r>
              <a:rPr lang="ja-JP" altLang="en-US" dirty="0"/>
              <a:t>レベル</a:t>
            </a:r>
          </a:p>
          <a:p>
            <a:pPr lvl="3"/>
            <a:r>
              <a:rPr lang="ja-JP" altLang="en-US" dirty="0"/>
              <a:t>第 </a:t>
            </a:r>
            <a:r>
              <a:rPr lang="en-US" altLang="ja-JP" dirty="0"/>
              <a:t>4 </a:t>
            </a:r>
            <a:r>
              <a:rPr lang="ja-JP" altLang="en-US" dirty="0"/>
              <a:t>レベル</a:t>
            </a:r>
          </a:p>
          <a:p>
            <a:pPr lvl="4"/>
            <a:r>
              <a:rPr lang="ja-JP" altLang="en-US" dirty="0"/>
              <a:t>第 </a:t>
            </a:r>
            <a:r>
              <a:rPr lang="en-US" altLang="ja-JP" dirty="0"/>
              <a:t>5 </a:t>
            </a:r>
            <a:r>
              <a:rPr lang="ja-JP" altLang="en-US" dirty="0"/>
              <a:t>レベル</a:t>
            </a:r>
            <a:endParaRPr lang="en-US" dirty="0"/>
          </a:p>
        </p:txBody>
      </p:sp>
      <p:sp>
        <p:nvSpPr>
          <p:cNvPr id="4" name="Content Placeholder 3"/>
          <p:cNvSpPr>
            <a:spLocks noGrp="1"/>
          </p:cNvSpPr>
          <p:nvPr>
            <p:ph sz="half" idx="2"/>
          </p:nvPr>
        </p:nvSpPr>
        <p:spPr>
          <a:xfrm>
            <a:off x="5337307" y="2136706"/>
            <a:ext cx="3197093" cy="3767397"/>
          </a:xfrm>
        </p:spPr>
        <p:txBody>
          <a:bodyPr>
            <a:normAutofit/>
          </a:bodyPr>
          <a:lstStyle/>
          <a:p>
            <a:pPr lvl="0"/>
            <a:r>
              <a:rPr lang="ja-JP" altLang="en-US" dirty="0"/>
              <a:t>マスター テキストの書式設定</a:t>
            </a:r>
          </a:p>
          <a:p>
            <a:pPr lvl="1"/>
            <a:r>
              <a:rPr lang="ja-JP" altLang="en-US" dirty="0"/>
              <a:t>第 </a:t>
            </a:r>
            <a:r>
              <a:rPr lang="en-US" altLang="ja-JP" dirty="0"/>
              <a:t>2 </a:t>
            </a:r>
            <a:r>
              <a:rPr lang="ja-JP" altLang="en-US" dirty="0"/>
              <a:t>レベル</a:t>
            </a:r>
          </a:p>
          <a:p>
            <a:pPr lvl="2"/>
            <a:r>
              <a:rPr lang="ja-JP" altLang="en-US" dirty="0"/>
              <a:t>第 </a:t>
            </a:r>
            <a:r>
              <a:rPr lang="en-US" altLang="ja-JP" dirty="0"/>
              <a:t>3 </a:t>
            </a:r>
            <a:r>
              <a:rPr lang="ja-JP" altLang="en-US" dirty="0"/>
              <a:t>レベル</a:t>
            </a:r>
          </a:p>
          <a:p>
            <a:pPr lvl="3"/>
            <a:r>
              <a:rPr lang="ja-JP" altLang="en-US" dirty="0"/>
              <a:t>第 </a:t>
            </a:r>
            <a:r>
              <a:rPr lang="en-US" altLang="ja-JP" dirty="0"/>
              <a:t>4 </a:t>
            </a:r>
            <a:r>
              <a:rPr lang="ja-JP" altLang="en-US" dirty="0"/>
              <a:t>レベル</a:t>
            </a:r>
          </a:p>
          <a:p>
            <a:pPr lvl="4"/>
            <a:r>
              <a:rPr lang="ja-JP" altLang="en-US" dirty="0"/>
              <a:t>第 </a:t>
            </a:r>
            <a:r>
              <a:rPr lang="en-US" altLang="ja-JP" dirty="0"/>
              <a:t>5 </a:t>
            </a:r>
            <a:r>
              <a:rPr lang="ja-JP" altLang="en-US" dirty="0"/>
              <a:t>レベル</a:t>
            </a:r>
            <a:endParaRPr lang="en-US" dirty="0"/>
          </a:p>
        </p:txBody>
      </p:sp>
      <p:sp>
        <p:nvSpPr>
          <p:cNvPr id="5" name="Date Placeholder 4"/>
          <p:cNvSpPr>
            <a:spLocks noGrp="1"/>
          </p:cNvSpPr>
          <p:nvPr>
            <p:ph type="dt" sz="half" idx="10"/>
          </p:nvPr>
        </p:nvSpPr>
        <p:spPr/>
        <p:txBody>
          <a:bodyPr/>
          <a:lstStyle/>
          <a:p>
            <a:fld id="{374ED611-E25A-4DA4-8632-9D41D88AD5E4}" type="datetime1">
              <a:rPr lang="ja-JP" altLang="en-US" smtClean="0">
                <a:solidFill>
                  <a:prstClr val="black">
                    <a:tint val="75000"/>
                  </a:prstClr>
                </a:solidFill>
              </a:rPr>
              <a:t>2015/9/2</a:t>
            </a:fld>
            <a:endParaRPr lang="ja-JP"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ja-JP" altLang="en-US">
              <a:solidFill>
                <a:prstClr val="black">
                  <a:tint val="75000"/>
                </a:prstClr>
              </a:solidFill>
            </a:endParaRPr>
          </a:p>
        </p:txBody>
      </p:sp>
      <p:sp>
        <p:nvSpPr>
          <p:cNvPr id="9"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10" name="Slide Number Placeholder 5"/>
          <p:cNvSpPr>
            <a:spLocks noGrp="1"/>
          </p:cNvSpPr>
          <p:nvPr>
            <p:ph type="sldNum" sz="quarter" idx="12"/>
          </p:nvPr>
        </p:nvSpPr>
        <p:spPr>
          <a:xfrm>
            <a:off x="511228" y="787783"/>
            <a:ext cx="584978" cy="365125"/>
          </a:xfrm>
        </p:spPr>
        <p:txBody>
          <a:bodyPr/>
          <a:lstStyle/>
          <a:p>
            <a:fld id="{DCF30E6B-2AC6-421A-A33D-F500596C43F0}" type="slidenum">
              <a:rPr lang="ja-JP" altLang="en-US" smtClean="0"/>
              <a:pPr/>
              <a:t>‹#›</a:t>
            </a:fld>
            <a:endParaRPr lang="ja-JP" altLang="en-US"/>
          </a:p>
        </p:txBody>
      </p:sp>
    </p:spTree>
    <p:extLst>
      <p:ext uri="{BB962C8B-B14F-4D97-AF65-F5344CB8AC3E}">
        <p14:creationId xmlns:p14="http://schemas.microsoft.com/office/powerpoint/2010/main" val="3905442842"/>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ja-JP" altLang="en-US" dirty="0"/>
              <a:t>マスター タイトルの書式設定</a:t>
            </a:r>
            <a:endParaRPr lang="en-US" dirty="0"/>
          </a:p>
        </p:txBody>
      </p:sp>
      <p:sp>
        <p:nvSpPr>
          <p:cNvPr id="3" name="Text Placeholder 2"/>
          <p:cNvSpPr>
            <a:spLocks noGrp="1"/>
          </p:cNvSpPr>
          <p:nvPr>
            <p:ph type="body" idx="1"/>
          </p:nvPr>
        </p:nvSpPr>
        <p:spPr>
          <a:xfrm>
            <a:off x="2265352" y="2226626"/>
            <a:ext cx="2874596"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dirty="0"/>
              <a:t>マスター テキストの書式設定</a:t>
            </a:r>
          </a:p>
        </p:txBody>
      </p:sp>
      <p:sp>
        <p:nvSpPr>
          <p:cNvPr id="4" name="Content Placeholder 3"/>
          <p:cNvSpPr>
            <a:spLocks noGrp="1"/>
          </p:cNvSpPr>
          <p:nvPr>
            <p:ph sz="half" idx="2"/>
          </p:nvPr>
        </p:nvSpPr>
        <p:spPr>
          <a:xfrm>
            <a:off x="1942415" y="2802888"/>
            <a:ext cx="3197532" cy="3105703"/>
          </a:xfrm>
        </p:spPr>
        <p:txBody>
          <a:bodyPr>
            <a:normAutofit/>
          </a:bodyPr>
          <a:lstStyle/>
          <a:p>
            <a:pPr lvl="0"/>
            <a:r>
              <a:rPr lang="ja-JP" altLang="en-US" dirty="0"/>
              <a:t>マスター テキストの書式設定</a:t>
            </a:r>
          </a:p>
          <a:p>
            <a:pPr lvl="1"/>
            <a:r>
              <a:rPr lang="ja-JP" altLang="en-US" dirty="0"/>
              <a:t>第 </a:t>
            </a:r>
            <a:r>
              <a:rPr lang="en-US" altLang="ja-JP" dirty="0"/>
              <a:t>2 </a:t>
            </a:r>
            <a:r>
              <a:rPr lang="ja-JP" altLang="en-US" dirty="0"/>
              <a:t>レベル</a:t>
            </a:r>
          </a:p>
          <a:p>
            <a:pPr lvl="2"/>
            <a:r>
              <a:rPr lang="ja-JP" altLang="en-US" dirty="0"/>
              <a:t>第 </a:t>
            </a:r>
            <a:r>
              <a:rPr lang="en-US" altLang="ja-JP" dirty="0"/>
              <a:t>3 </a:t>
            </a:r>
            <a:r>
              <a:rPr lang="ja-JP" altLang="en-US" dirty="0"/>
              <a:t>レベル</a:t>
            </a:r>
          </a:p>
          <a:p>
            <a:pPr lvl="3"/>
            <a:r>
              <a:rPr lang="ja-JP" altLang="en-US" dirty="0"/>
              <a:t>第 </a:t>
            </a:r>
            <a:r>
              <a:rPr lang="en-US" altLang="ja-JP" dirty="0"/>
              <a:t>4 </a:t>
            </a:r>
            <a:r>
              <a:rPr lang="ja-JP" altLang="en-US" dirty="0"/>
              <a:t>レベル</a:t>
            </a:r>
          </a:p>
          <a:p>
            <a:pPr lvl="4"/>
            <a:r>
              <a:rPr lang="ja-JP" altLang="en-US" dirty="0"/>
              <a:t>第 </a:t>
            </a:r>
            <a:r>
              <a:rPr lang="en-US" altLang="ja-JP" dirty="0"/>
              <a:t>5 </a:t>
            </a:r>
            <a:r>
              <a:rPr lang="ja-JP" altLang="en-US" dirty="0"/>
              <a:t>レベル</a:t>
            </a:r>
            <a:endParaRPr lang="en-US" dirty="0"/>
          </a:p>
        </p:txBody>
      </p:sp>
      <p:sp>
        <p:nvSpPr>
          <p:cNvPr id="5" name="Text Placeholder 4"/>
          <p:cNvSpPr>
            <a:spLocks noGrp="1"/>
          </p:cNvSpPr>
          <p:nvPr>
            <p:ph type="body" sz="quarter" idx="3"/>
          </p:nvPr>
        </p:nvSpPr>
        <p:spPr>
          <a:xfrm>
            <a:off x="5656154" y="2223398"/>
            <a:ext cx="2873239"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dirty="0"/>
              <a:t>マスター テキストの書式設定</a:t>
            </a:r>
          </a:p>
        </p:txBody>
      </p:sp>
      <p:sp>
        <p:nvSpPr>
          <p:cNvPr id="6" name="Content Placeholder 5"/>
          <p:cNvSpPr>
            <a:spLocks noGrp="1"/>
          </p:cNvSpPr>
          <p:nvPr>
            <p:ph sz="quarter" idx="4"/>
          </p:nvPr>
        </p:nvSpPr>
        <p:spPr>
          <a:xfrm>
            <a:off x="5333715" y="2799660"/>
            <a:ext cx="3195680" cy="3105703"/>
          </a:xfrm>
        </p:spPr>
        <p:txBody>
          <a:bodyPr>
            <a:normAutofit/>
          </a:bodyPr>
          <a:lstStyle/>
          <a:p>
            <a:pPr lvl="0"/>
            <a:r>
              <a:rPr lang="ja-JP" altLang="en-US" dirty="0"/>
              <a:t>マスター テキストの書式設定</a:t>
            </a:r>
          </a:p>
          <a:p>
            <a:pPr lvl="1"/>
            <a:r>
              <a:rPr lang="ja-JP" altLang="en-US" dirty="0"/>
              <a:t>第 </a:t>
            </a:r>
            <a:r>
              <a:rPr lang="en-US" altLang="ja-JP" dirty="0"/>
              <a:t>2 </a:t>
            </a:r>
            <a:r>
              <a:rPr lang="ja-JP" altLang="en-US" dirty="0"/>
              <a:t>レベル</a:t>
            </a:r>
          </a:p>
          <a:p>
            <a:pPr lvl="2"/>
            <a:r>
              <a:rPr lang="ja-JP" altLang="en-US" dirty="0"/>
              <a:t>第 </a:t>
            </a:r>
            <a:r>
              <a:rPr lang="en-US" altLang="ja-JP" dirty="0"/>
              <a:t>3 </a:t>
            </a:r>
            <a:r>
              <a:rPr lang="ja-JP" altLang="en-US" dirty="0"/>
              <a:t>レベル</a:t>
            </a:r>
          </a:p>
          <a:p>
            <a:pPr lvl="3"/>
            <a:r>
              <a:rPr lang="ja-JP" altLang="en-US" dirty="0"/>
              <a:t>第 </a:t>
            </a:r>
            <a:r>
              <a:rPr lang="en-US" altLang="ja-JP" dirty="0"/>
              <a:t>4 </a:t>
            </a:r>
            <a:r>
              <a:rPr lang="ja-JP" altLang="en-US" dirty="0"/>
              <a:t>レベル</a:t>
            </a:r>
          </a:p>
          <a:p>
            <a:pPr lvl="4"/>
            <a:r>
              <a:rPr lang="ja-JP" altLang="en-US" dirty="0"/>
              <a:t>第 </a:t>
            </a:r>
            <a:r>
              <a:rPr lang="en-US" altLang="ja-JP" dirty="0"/>
              <a:t>5 </a:t>
            </a:r>
            <a:r>
              <a:rPr lang="ja-JP" altLang="en-US" dirty="0"/>
              <a:t>レベル</a:t>
            </a:r>
            <a:endParaRPr lang="en-US" dirty="0"/>
          </a:p>
        </p:txBody>
      </p:sp>
      <p:sp>
        <p:nvSpPr>
          <p:cNvPr id="7" name="Date Placeholder 6"/>
          <p:cNvSpPr>
            <a:spLocks noGrp="1"/>
          </p:cNvSpPr>
          <p:nvPr>
            <p:ph type="dt" sz="half" idx="10"/>
          </p:nvPr>
        </p:nvSpPr>
        <p:spPr/>
        <p:txBody>
          <a:bodyPr/>
          <a:lstStyle/>
          <a:p>
            <a:fld id="{E6AE0648-2D08-4322-86F0-F2342DE75A34}" type="datetime1">
              <a:rPr lang="ja-JP" altLang="en-US" smtClean="0">
                <a:solidFill>
                  <a:prstClr val="black">
                    <a:tint val="75000"/>
                  </a:prstClr>
                </a:solidFill>
              </a:rPr>
              <a:t>2015/9/2</a:t>
            </a:fld>
            <a:endParaRPr lang="ja-JP"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ja-JP" altLang="en-US">
              <a:solidFill>
                <a:prstClr val="black">
                  <a:tint val="75000"/>
                </a:prstClr>
              </a:solidFill>
            </a:endParaRPr>
          </a:p>
        </p:txBody>
      </p:sp>
      <p:sp>
        <p:nvSpPr>
          <p:cNvPr id="11"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12" name="Slide Number Placeholder 5"/>
          <p:cNvSpPr>
            <a:spLocks noGrp="1"/>
          </p:cNvSpPr>
          <p:nvPr>
            <p:ph type="sldNum" sz="quarter" idx="12"/>
          </p:nvPr>
        </p:nvSpPr>
        <p:spPr>
          <a:xfrm>
            <a:off x="511228" y="787783"/>
            <a:ext cx="584978" cy="365125"/>
          </a:xfrm>
        </p:spPr>
        <p:txBody>
          <a:bodyPr/>
          <a:lstStyle/>
          <a:p>
            <a:fld id="{DCF30E6B-2AC6-421A-A33D-F500596C43F0}" type="slidenum">
              <a:rPr lang="ja-JP" altLang="en-US" smtClean="0"/>
              <a:pPr/>
              <a:t>‹#›</a:t>
            </a:fld>
            <a:endParaRPr lang="ja-JP" altLang="en-US"/>
          </a:p>
        </p:txBody>
      </p:sp>
    </p:spTree>
    <p:extLst>
      <p:ext uri="{BB962C8B-B14F-4D97-AF65-F5344CB8AC3E}">
        <p14:creationId xmlns:p14="http://schemas.microsoft.com/office/powerpoint/2010/main" val="3663927290"/>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a:xfrm>
            <a:off x="1945200" y="624110"/>
            <a:ext cx="6589200" cy="1280890"/>
          </a:xfrm>
        </p:spPr>
        <p:txBody>
          <a:bodyPr/>
          <a:lstStyle/>
          <a:p>
            <a:r>
              <a:rPr lang="ja-JP" altLang="en-US" dirty="0"/>
              <a:t>マスター タイトルの書式設定</a:t>
            </a:r>
            <a:endParaRPr lang="en-US" dirty="0"/>
          </a:p>
        </p:txBody>
      </p:sp>
      <p:sp>
        <p:nvSpPr>
          <p:cNvPr id="3" name="Date Placeholder 2"/>
          <p:cNvSpPr>
            <a:spLocks noGrp="1"/>
          </p:cNvSpPr>
          <p:nvPr>
            <p:ph type="dt" sz="half" idx="10"/>
          </p:nvPr>
        </p:nvSpPr>
        <p:spPr/>
        <p:txBody>
          <a:bodyPr/>
          <a:lstStyle/>
          <a:p>
            <a:fld id="{DEB15D60-CD3A-4115-B247-9519121CCB62}" type="datetime1">
              <a:rPr lang="ja-JP" altLang="en-US" smtClean="0">
                <a:solidFill>
                  <a:prstClr val="black">
                    <a:tint val="75000"/>
                  </a:prstClr>
                </a:solidFill>
              </a:rPr>
              <a:t>2015/9/2</a:t>
            </a:fld>
            <a:endParaRPr lang="ja-JP"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ja-JP" altLang="en-US">
              <a:solidFill>
                <a:prstClr val="black">
                  <a:tint val="75000"/>
                </a:prstClr>
              </a:solidFill>
            </a:endParaRPr>
          </a:p>
        </p:txBody>
      </p:sp>
      <p:sp>
        <p:nvSpPr>
          <p:cNvPr id="8"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DCF30E6B-2AC6-421A-A33D-F500596C43F0}" type="slidenum">
              <a:rPr lang="ja-JP" altLang="en-US" smtClean="0"/>
              <a:pPr/>
              <a:t>‹#›</a:t>
            </a:fld>
            <a:endParaRPr lang="ja-JP" altLang="en-US"/>
          </a:p>
        </p:txBody>
      </p:sp>
    </p:spTree>
    <p:extLst>
      <p:ext uri="{BB962C8B-B14F-4D97-AF65-F5344CB8AC3E}">
        <p14:creationId xmlns:p14="http://schemas.microsoft.com/office/powerpoint/2010/main" val="866789834"/>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7964D78-B015-4197-8E2A-E9E5BBADD9B1}" type="datetime1">
              <a:rPr lang="ja-JP" altLang="en-US" smtClean="0">
                <a:solidFill>
                  <a:prstClr val="black">
                    <a:tint val="75000"/>
                  </a:prstClr>
                </a:solidFill>
              </a:rPr>
              <a:t>2015/9/2</a:t>
            </a:fld>
            <a:endParaRPr lang="ja-JP"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ja-JP" altLang="en-US">
              <a:solidFill>
                <a:prstClr val="black">
                  <a:tint val="75000"/>
                </a:prstClr>
              </a:solidFill>
            </a:endParaRPr>
          </a:p>
        </p:txBody>
      </p:sp>
      <p:sp>
        <p:nvSpPr>
          <p:cNvPr id="6"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DCF30E6B-2AC6-421A-A33D-F500596C43F0}" type="slidenum">
              <a:rPr lang="ja-JP" altLang="en-US" smtClean="0"/>
              <a:pPr/>
              <a:t>‹#›</a:t>
            </a:fld>
            <a:endParaRPr lang="ja-JP" altLang="en-US"/>
          </a:p>
        </p:txBody>
      </p:sp>
    </p:spTree>
    <p:extLst>
      <p:ext uri="{BB962C8B-B14F-4D97-AF65-F5344CB8AC3E}">
        <p14:creationId xmlns:p14="http://schemas.microsoft.com/office/powerpoint/2010/main" val="171467810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ja-JP" altLang="en-US" dirty="0"/>
              <a:t>マスター タイトルの書式設定</a:t>
            </a:r>
            <a:endParaRPr lang="en-US" dirty="0"/>
          </a:p>
        </p:txBody>
      </p:sp>
      <p:sp>
        <p:nvSpPr>
          <p:cNvPr id="3" name="Content Placeholder 2"/>
          <p:cNvSpPr>
            <a:spLocks noGrp="1"/>
          </p:cNvSpPr>
          <p:nvPr>
            <p:ph sz="half" idx="1"/>
          </p:nvPr>
        </p:nvSpPr>
        <p:spPr>
          <a:xfrm>
            <a:off x="1942416" y="2136706"/>
            <a:ext cx="3197531" cy="3767397"/>
          </a:xfrm>
        </p:spPr>
        <p:txBody>
          <a:bodyPr>
            <a:normAutofit/>
          </a:bodyPr>
          <a:lstStyle/>
          <a:p>
            <a:pPr lvl="0"/>
            <a:r>
              <a:rPr lang="ja-JP" altLang="en-US" dirty="0"/>
              <a:t>マスター テキストの書式設定</a:t>
            </a:r>
          </a:p>
          <a:p>
            <a:pPr lvl="1"/>
            <a:r>
              <a:rPr lang="ja-JP" altLang="en-US" dirty="0"/>
              <a:t>第 </a:t>
            </a:r>
            <a:r>
              <a:rPr lang="en-US" altLang="ja-JP" dirty="0"/>
              <a:t>2 </a:t>
            </a:r>
            <a:r>
              <a:rPr lang="ja-JP" altLang="en-US" dirty="0"/>
              <a:t>レベル</a:t>
            </a:r>
          </a:p>
          <a:p>
            <a:pPr lvl="2"/>
            <a:r>
              <a:rPr lang="ja-JP" altLang="en-US" dirty="0"/>
              <a:t>第 </a:t>
            </a:r>
            <a:r>
              <a:rPr lang="en-US" altLang="ja-JP" dirty="0"/>
              <a:t>3 </a:t>
            </a:r>
            <a:r>
              <a:rPr lang="ja-JP" altLang="en-US" dirty="0"/>
              <a:t>レベル</a:t>
            </a:r>
          </a:p>
          <a:p>
            <a:pPr lvl="3"/>
            <a:r>
              <a:rPr lang="ja-JP" altLang="en-US" dirty="0"/>
              <a:t>第 </a:t>
            </a:r>
            <a:r>
              <a:rPr lang="en-US" altLang="ja-JP" dirty="0"/>
              <a:t>4 </a:t>
            </a:r>
            <a:r>
              <a:rPr lang="ja-JP" altLang="en-US" dirty="0"/>
              <a:t>レベル</a:t>
            </a:r>
          </a:p>
          <a:p>
            <a:pPr lvl="4"/>
            <a:r>
              <a:rPr lang="ja-JP" altLang="en-US" dirty="0"/>
              <a:t>第 </a:t>
            </a:r>
            <a:r>
              <a:rPr lang="en-US" altLang="ja-JP" dirty="0"/>
              <a:t>5 </a:t>
            </a:r>
            <a:r>
              <a:rPr lang="ja-JP" altLang="en-US" dirty="0"/>
              <a:t>レベル</a:t>
            </a:r>
            <a:endParaRPr lang="en-US" dirty="0"/>
          </a:p>
        </p:txBody>
      </p:sp>
      <p:sp>
        <p:nvSpPr>
          <p:cNvPr id="4" name="Content Placeholder 3"/>
          <p:cNvSpPr>
            <a:spLocks noGrp="1"/>
          </p:cNvSpPr>
          <p:nvPr>
            <p:ph sz="half" idx="2"/>
          </p:nvPr>
        </p:nvSpPr>
        <p:spPr>
          <a:xfrm>
            <a:off x="5337307" y="2136706"/>
            <a:ext cx="3197093" cy="3767397"/>
          </a:xfrm>
        </p:spPr>
        <p:txBody>
          <a:bodyPr>
            <a:normAutofit/>
          </a:bodyPr>
          <a:lstStyle/>
          <a:p>
            <a:pPr lvl="0"/>
            <a:r>
              <a:rPr lang="ja-JP" altLang="en-US" dirty="0"/>
              <a:t>マスター テキストの書式設定</a:t>
            </a:r>
          </a:p>
          <a:p>
            <a:pPr lvl="1"/>
            <a:r>
              <a:rPr lang="ja-JP" altLang="en-US" dirty="0"/>
              <a:t>第 </a:t>
            </a:r>
            <a:r>
              <a:rPr lang="en-US" altLang="ja-JP" dirty="0"/>
              <a:t>2 </a:t>
            </a:r>
            <a:r>
              <a:rPr lang="ja-JP" altLang="en-US" dirty="0"/>
              <a:t>レベル</a:t>
            </a:r>
          </a:p>
          <a:p>
            <a:pPr lvl="2"/>
            <a:r>
              <a:rPr lang="ja-JP" altLang="en-US" dirty="0"/>
              <a:t>第 </a:t>
            </a:r>
            <a:r>
              <a:rPr lang="en-US" altLang="ja-JP" dirty="0"/>
              <a:t>3 </a:t>
            </a:r>
            <a:r>
              <a:rPr lang="ja-JP" altLang="en-US" dirty="0"/>
              <a:t>レベル</a:t>
            </a:r>
          </a:p>
          <a:p>
            <a:pPr lvl="3"/>
            <a:r>
              <a:rPr lang="ja-JP" altLang="en-US" dirty="0"/>
              <a:t>第 </a:t>
            </a:r>
            <a:r>
              <a:rPr lang="en-US" altLang="ja-JP" dirty="0"/>
              <a:t>4 </a:t>
            </a:r>
            <a:r>
              <a:rPr lang="ja-JP" altLang="en-US" dirty="0"/>
              <a:t>レベル</a:t>
            </a:r>
          </a:p>
          <a:p>
            <a:pPr lvl="4"/>
            <a:r>
              <a:rPr lang="ja-JP" altLang="en-US" dirty="0"/>
              <a:t>第 </a:t>
            </a:r>
            <a:r>
              <a:rPr lang="en-US" altLang="ja-JP" dirty="0"/>
              <a:t>5 </a:t>
            </a:r>
            <a:r>
              <a:rPr lang="ja-JP" altLang="en-US" dirty="0"/>
              <a:t>レベル</a:t>
            </a:r>
            <a:endParaRPr lang="en-US" dirty="0"/>
          </a:p>
        </p:txBody>
      </p:sp>
      <p:sp>
        <p:nvSpPr>
          <p:cNvPr id="5" name="Date Placeholder 4"/>
          <p:cNvSpPr>
            <a:spLocks noGrp="1"/>
          </p:cNvSpPr>
          <p:nvPr>
            <p:ph type="dt" sz="half" idx="10"/>
          </p:nvPr>
        </p:nvSpPr>
        <p:spPr/>
        <p:txBody>
          <a:bodyPr/>
          <a:lstStyle/>
          <a:p>
            <a:fld id="{47049C91-4541-497D-B288-A1D24BDD1C78}" type="datetime1">
              <a:rPr lang="ja-JP" altLang="en-US" smtClean="0">
                <a:solidFill>
                  <a:prstClr val="black">
                    <a:tint val="75000"/>
                  </a:prstClr>
                </a:solidFill>
              </a:rPr>
              <a:t>2015/9/2</a:t>
            </a:fld>
            <a:endParaRPr lang="ja-JP"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ja-JP" altLang="en-US">
              <a:solidFill>
                <a:prstClr val="black">
                  <a:tint val="75000"/>
                </a:prstClr>
              </a:solidFill>
            </a:endParaRPr>
          </a:p>
        </p:txBody>
      </p:sp>
      <p:sp>
        <p:nvSpPr>
          <p:cNvPr id="9"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10" name="Slide Number Placeholder 5"/>
          <p:cNvSpPr>
            <a:spLocks noGrp="1"/>
          </p:cNvSpPr>
          <p:nvPr>
            <p:ph type="sldNum" sz="quarter" idx="12"/>
          </p:nvPr>
        </p:nvSpPr>
        <p:spPr>
          <a:xfrm>
            <a:off x="511228" y="787783"/>
            <a:ext cx="584978" cy="365125"/>
          </a:xfrm>
        </p:spPr>
        <p:txBody>
          <a:bodyPr/>
          <a:lstStyle/>
          <a:p>
            <a:fld id="{DCF30E6B-2AC6-421A-A33D-F500596C43F0}" type="slidenum">
              <a:rPr lang="ja-JP" altLang="en-US" smtClean="0"/>
              <a:pPr/>
              <a:t>‹#›</a:t>
            </a:fld>
            <a:endParaRPr lang="ja-JP" altLang="en-US"/>
          </a:p>
        </p:txBody>
      </p:sp>
    </p:spTree>
    <p:extLst>
      <p:ext uri="{BB962C8B-B14F-4D97-AF65-F5344CB8AC3E}">
        <p14:creationId xmlns:p14="http://schemas.microsoft.com/office/powerpoint/2010/main" val="2426985868"/>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1942415" y="446088"/>
            <a:ext cx="2629584" cy="976312"/>
          </a:xfrm>
        </p:spPr>
        <p:txBody>
          <a:bodyPr anchor="b"/>
          <a:lstStyle>
            <a:lvl1pPr algn="l">
              <a:defRPr sz="2000" b="0"/>
            </a:lvl1pPr>
          </a:lstStyle>
          <a:p>
            <a:r>
              <a:rPr lang="ja-JP" altLang="en-US" dirty="0"/>
              <a:t>マスター タイトルの書式設定</a:t>
            </a:r>
            <a:endParaRPr lang="en-US" dirty="0"/>
          </a:p>
        </p:txBody>
      </p:sp>
      <p:sp>
        <p:nvSpPr>
          <p:cNvPr id="3" name="Content Placeholder 2"/>
          <p:cNvSpPr>
            <a:spLocks noGrp="1"/>
          </p:cNvSpPr>
          <p:nvPr>
            <p:ph idx="1"/>
          </p:nvPr>
        </p:nvSpPr>
        <p:spPr>
          <a:xfrm>
            <a:off x="4743494" y="446089"/>
            <a:ext cx="3790906" cy="5414963"/>
          </a:xfrm>
        </p:spPr>
        <p:txBody>
          <a:bodyPr anchor="ctr">
            <a:normAutofit/>
          </a:bodyPr>
          <a:lstStyle/>
          <a:p>
            <a:pPr lvl="0"/>
            <a:r>
              <a:rPr lang="ja-JP" altLang="en-US" dirty="0"/>
              <a:t>マスター テキストの書式設定</a:t>
            </a:r>
          </a:p>
          <a:p>
            <a:pPr lvl="1"/>
            <a:r>
              <a:rPr lang="ja-JP" altLang="en-US" dirty="0"/>
              <a:t>第 </a:t>
            </a:r>
            <a:r>
              <a:rPr lang="en-US" altLang="ja-JP" dirty="0"/>
              <a:t>2 </a:t>
            </a:r>
            <a:r>
              <a:rPr lang="ja-JP" altLang="en-US" dirty="0"/>
              <a:t>レベル</a:t>
            </a:r>
          </a:p>
          <a:p>
            <a:pPr lvl="2"/>
            <a:r>
              <a:rPr lang="ja-JP" altLang="en-US" dirty="0"/>
              <a:t>第 </a:t>
            </a:r>
            <a:r>
              <a:rPr lang="en-US" altLang="ja-JP" dirty="0"/>
              <a:t>3 </a:t>
            </a:r>
            <a:r>
              <a:rPr lang="ja-JP" altLang="en-US" dirty="0"/>
              <a:t>レベル</a:t>
            </a:r>
          </a:p>
          <a:p>
            <a:pPr lvl="3"/>
            <a:r>
              <a:rPr lang="ja-JP" altLang="en-US" dirty="0"/>
              <a:t>第 </a:t>
            </a:r>
            <a:r>
              <a:rPr lang="en-US" altLang="ja-JP" dirty="0"/>
              <a:t>4 </a:t>
            </a:r>
            <a:r>
              <a:rPr lang="ja-JP" altLang="en-US" dirty="0"/>
              <a:t>レベル</a:t>
            </a:r>
          </a:p>
          <a:p>
            <a:pPr lvl="4"/>
            <a:r>
              <a:rPr lang="ja-JP" altLang="en-US" dirty="0"/>
              <a:t>第 </a:t>
            </a:r>
            <a:r>
              <a:rPr lang="en-US" altLang="ja-JP" dirty="0"/>
              <a:t>5 </a:t>
            </a:r>
            <a:r>
              <a:rPr lang="ja-JP" altLang="en-US" dirty="0"/>
              <a:t>レベル</a:t>
            </a:r>
            <a:endParaRPr lang="en-US" dirty="0"/>
          </a:p>
        </p:txBody>
      </p:sp>
      <p:sp>
        <p:nvSpPr>
          <p:cNvPr id="4" name="Text Placeholder 3"/>
          <p:cNvSpPr>
            <a:spLocks noGrp="1"/>
          </p:cNvSpPr>
          <p:nvPr>
            <p:ph type="body" sz="half" idx="2"/>
          </p:nvPr>
        </p:nvSpPr>
        <p:spPr>
          <a:xfrm>
            <a:off x="1942415" y="1598613"/>
            <a:ext cx="2629584"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dirty="0"/>
              <a:t>マスター テキストの書式設定</a:t>
            </a:r>
          </a:p>
        </p:txBody>
      </p:sp>
      <p:sp>
        <p:nvSpPr>
          <p:cNvPr id="5" name="Date Placeholder 4"/>
          <p:cNvSpPr>
            <a:spLocks noGrp="1"/>
          </p:cNvSpPr>
          <p:nvPr>
            <p:ph type="dt" sz="half" idx="10"/>
          </p:nvPr>
        </p:nvSpPr>
        <p:spPr/>
        <p:txBody>
          <a:bodyPr/>
          <a:lstStyle/>
          <a:p>
            <a:fld id="{59A0C66C-7E68-4443-B699-5E10E360500B}" type="datetime1">
              <a:rPr lang="ja-JP" altLang="en-US" smtClean="0">
                <a:solidFill>
                  <a:prstClr val="black">
                    <a:tint val="75000"/>
                  </a:prstClr>
                </a:solidFill>
              </a:rPr>
              <a:t>2015/9/2</a:t>
            </a:fld>
            <a:endParaRPr lang="ja-JP"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ja-JP" altLang="en-US">
              <a:solidFill>
                <a:prstClr val="black">
                  <a:tint val="75000"/>
                </a:prstClr>
              </a:solidFill>
            </a:endParaRPr>
          </a:p>
        </p:txBody>
      </p:sp>
      <p:sp>
        <p:nvSpPr>
          <p:cNvPr id="10"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DCF30E6B-2AC6-421A-A33D-F500596C43F0}" type="slidenum">
              <a:rPr lang="ja-JP" altLang="en-US" smtClean="0"/>
              <a:pPr/>
              <a:t>‹#›</a:t>
            </a:fld>
            <a:endParaRPr lang="ja-JP" altLang="en-US"/>
          </a:p>
        </p:txBody>
      </p:sp>
    </p:spTree>
    <p:extLst>
      <p:ext uri="{BB962C8B-B14F-4D97-AF65-F5344CB8AC3E}">
        <p14:creationId xmlns:p14="http://schemas.microsoft.com/office/powerpoint/2010/main" val="3599960135"/>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1942415" y="4800600"/>
            <a:ext cx="6591985" cy="566738"/>
          </a:xfrm>
        </p:spPr>
        <p:txBody>
          <a:bodyPr anchor="b">
            <a:normAutofit/>
          </a:bodyPr>
          <a:lstStyle>
            <a:lvl1pPr algn="l">
              <a:defRPr sz="2400" b="0"/>
            </a:lvl1pPr>
          </a:lstStyle>
          <a:p>
            <a:r>
              <a:rPr lang="ja-JP" altLang="en-US" dirty="0"/>
              <a:t>マスター タイトルの書式設定</a:t>
            </a:r>
            <a:endParaRPr lang="en-US" dirty="0"/>
          </a:p>
        </p:txBody>
      </p:sp>
      <p:sp>
        <p:nvSpPr>
          <p:cNvPr id="3" name="Picture Placeholder 2"/>
          <p:cNvSpPr>
            <a:spLocks noGrp="1" noChangeAspect="1"/>
          </p:cNvSpPr>
          <p:nvPr>
            <p:ph type="pic" idx="1"/>
          </p:nvPr>
        </p:nvSpPr>
        <p:spPr>
          <a:xfrm>
            <a:off x="1942415" y="634965"/>
            <a:ext cx="6591985"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ja-JP" altLang="en-US" dirty="0"/>
              <a:t>図を追加</a:t>
            </a:r>
            <a:endParaRPr lang="en-US" dirty="0"/>
          </a:p>
        </p:txBody>
      </p:sp>
      <p:sp>
        <p:nvSpPr>
          <p:cNvPr id="4" name="Text Placeholder 3"/>
          <p:cNvSpPr>
            <a:spLocks noGrp="1"/>
          </p:cNvSpPr>
          <p:nvPr>
            <p:ph type="body" sz="half" idx="2"/>
          </p:nvPr>
        </p:nvSpPr>
        <p:spPr>
          <a:xfrm>
            <a:off x="1942415" y="5367338"/>
            <a:ext cx="6591985"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dirty="0"/>
              <a:t>マスター テキストの書式設定</a:t>
            </a:r>
          </a:p>
        </p:txBody>
      </p:sp>
      <p:sp>
        <p:nvSpPr>
          <p:cNvPr id="5" name="Date Placeholder 4"/>
          <p:cNvSpPr>
            <a:spLocks noGrp="1"/>
          </p:cNvSpPr>
          <p:nvPr>
            <p:ph type="dt" sz="half" idx="10"/>
          </p:nvPr>
        </p:nvSpPr>
        <p:spPr/>
        <p:txBody>
          <a:bodyPr/>
          <a:lstStyle/>
          <a:p>
            <a:fld id="{F457D327-57B9-4D02-B61E-2AC629601EE9}" type="datetime1">
              <a:rPr lang="ja-JP" altLang="en-US" smtClean="0">
                <a:solidFill>
                  <a:prstClr val="black">
                    <a:tint val="75000"/>
                  </a:prstClr>
                </a:solidFill>
              </a:rPr>
              <a:t>2015/9/2</a:t>
            </a:fld>
            <a:endParaRPr lang="ja-JP"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ja-JP" altLang="en-US">
              <a:solidFill>
                <a:prstClr val="black">
                  <a:tint val="75000"/>
                </a:prstClr>
              </a:solidFill>
            </a:endParaRPr>
          </a:p>
        </p:txBody>
      </p:sp>
      <p:sp>
        <p:nvSpPr>
          <p:cNvPr id="10" name="Freeform 11"/>
          <p:cNvSpPr/>
          <p:nvPr/>
        </p:nvSpPr>
        <p:spPr bwMode="auto">
          <a:xfrm flipV="1">
            <a:off x="58" y="4910660"/>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a:xfrm>
            <a:off x="511228" y="4983088"/>
            <a:ext cx="584978" cy="365125"/>
          </a:xfrm>
        </p:spPr>
        <p:txBody>
          <a:bodyPr/>
          <a:lstStyle/>
          <a:p>
            <a:fld id="{DCF30E6B-2AC6-421A-A33D-F500596C43F0}" type="slidenum">
              <a:rPr lang="ja-JP" altLang="en-US" smtClean="0"/>
              <a:pPr/>
              <a:t>‹#›</a:t>
            </a:fld>
            <a:endParaRPr lang="ja-JP" altLang="en-US"/>
          </a:p>
        </p:txBody>
      </p:sp>
    </p:spTree>
    <p:extLst>
      <p:ext uri="{BB962C8B-B14F-4D97-AF65-F5344CB8AC3E}">
        <p14:creationId xmlns:p14="http://schemas.microsoft.com/office/powerpoint/2010/main" val="1945386307"/>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p:cSld name="タイトルとキャプション">
    <p:spTree>
      <p:nvGrpSpPr>
        <p:cNvPr id="1" name=""/>
        <p:cNvGrpSpPr/>
        <p:nvPr/>
      </p:nvGrpSpPr>
      <p:grpSpPr>
        <a:xfrm>
          <a:off x="0" y="0"/>
          <a:ext cx="0" cy="0"/>
          <a:chOff x="0" y="0"/>
          <a:chExt cx="0" cy="0"/>
        </a:xfrm>
      </p:grpSpPr>
      <p:sp>
        <p:nvSpPr>
          <p:cNvPr id="2" name="Title 1"/>
          <p:cNvSpPr>
            <a:spLocks noGrp="1"/>
          </p:cNvSpPr>
          <p:nvPr>
            <p:ph type="title"/>
          </p:nvPr>
        </p:nvSpPr>
        <p:spPr>
          <a:xfrm>
            <a:off x="1942415" y="609600"/>
            <a:ext cx="6591985" cy="3117040"/>
          </a:xfrm>
        </p:spPr>
        <p:txBody>
          <a:bodyPr anchor="ctr">
            <a:normAutofit/>
          </a:bodyPr>
          <a:lstStyle>
            <a:lvl1pPr algn="l">
              <a:defRPr sz="4800" b="0" cap="none"/>
            </a:lvl1pPr>
          </a:lstStyle>
          <a:p>
            <a:r>
              <a:rPr lang="ja-JP" altLang="en-US" dirty="0"/>
              <a:t>マスター タイトルの書式設定</a:t>
            </a:r>
            <a:endParaRPr lang="en-US" dirty="0"/>
          </a:p>
        </p:txBody>
      </p:sp>
      <p:sp>
        <p:nvSpPr>
          <p:cNvPr id="3" name="Text Placeholder 2"/>
          <p:cNvSpPr>
            <a:spLocks noGrp="1"/>
          </p:cNvSpPr>
          <p:nvPr>
            <p:ph type="body" idx="1"/>
          </p:nvPr>
        </p:nvSpPr>
        <p:spPr>
          <a:xfrm>
            <a:off x="1942415" y="4354046"/>
            <a:ext cx="6591985"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dirty="0"/>
              <a:t>マスター テキストの書式設定</a:t>
            </a:r>
          </a:p>
        </p:txBody>
      </p:sp>
      <p:sp>
        <p:nvSpPr>
          <p:cNvPr id="4" name="Date Placeholder 3"/>
          <p:cNvSpPr>
            <a:spLocks noGrp="1"/>
          </p:cNvSpPr>
          <p:nvPr>
            <p:ph type="dt" sz="half" idx="10"/>
          </p:nvPr>
        </p:nvSpPr>
        <p:spPr/>
        <p:txBody>
          <a:bodyPr/>
          <a:lstStyle/>
          <a:p>
            <a:fld id="{AB34E490-A38A-4EA7-BD55-54C780D3DCC5}" type="datetime1">
              <a:rPr lang="ja-JP" altLang="en-US" smtClean="0">
                <a:solidFill>
                  <a:prstClr val="black">
                    <a:tint val="75000"/>
                  </a:prstClr>
                </a:solidFill>
              </a:rPr>
              <a:t>2015/9/2</a:t>
            </a:fld>
            <a:endParaRPr lang="ja-JP"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ja-JP" altLang="en-US">
              <a:solidFill>
                <a:prstClr val="black">
                  <a:tint val="75000"/>
                </a:prstClr>
              </a:solidFill>
            </a:endParaRPr>
          </a:p>
        </p:txBody>
      </p:sp>
      <p:sp>
        <p:nvSpPr>
          <p:cNvPr id="10" name="Freeform 11"/>
          <p:cNvSpPr/>
          <p:nvPr/>
        </p:nvSpPr>
        <p:spPr bwMode="auto">
          <a:xfrm flipV="1">
            <a:off x="58" y="3166527"/>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a:xfrm>
            <a:off x="511228" y="3244140"/>
            <a:ext cx="584978" cy="365125"/>
          </a:xfrm>
        </p:spPr>
        <p:txBody>
          <a:bodyPr/>
          <a:lstStyle/>
          <a:p>
            <a:fld id="{DCF30E6B-2AC6-421A-A33D-F500596C43F0}" type="slidenum">
              <a:rPr lang="ja-JP" altLang="en-US" smtClean="0"/>
              <a:pPr/>
              <a:t>‹#›</a:t>
            </a:fld>
            <a:endParaRPr lang="ja-JP" altLang="en-US"/>
          </a:p>
        </p:txBody>
      </p:sp>
    </p:spTree>
    <p:extLst>
      <p:ext uri="{BB962C8B-B14F-4D97-AF65-F5344CB8AC3E}">
        <p14:creationId xmlns:p14="http://schemas.microsoft.com/office/powerpoint/2010/main" val="3649149403"/>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p:cSld name="引用 (キャプション付き)">
    <p:spTree>
      <p:nvGrpSpPr>
        <p:cNvPr id="1" name=""/>
        <p:cNvGrpSpPr/>
        <p:nvPr/>
      </p:nvGrpSpPr>
      <p:grpSpPr>
        <a:xfrm>
          <a:off x="0" y="0"/>
          <a:ext cx="0" cy="0"/>
          <a:chOff x="0" y="0"/>
          <a:chExt cx="0" cy="0"/>
        </a:xfrm>
      </p:grpSpPr>
      <p:sp>
        <p:nvSpPr>
          <p:cNvPr id="2" name="Title 1"/>
          <p:cNvSpPr>
            <a:spLocks noGrp="1"/>
          </p:cNvSpPr>
          <p:nvPr>
            <p:ph type="title"/>
          </p:nvPr>
        </p:nvSpPr>
        <p:spPr>
          <a:xfrm>
            <a:off x="2188123" y="609600"/>
            <a:ext cx="6109587" cy="2895600"/>
          </a:xfrm>
        </p:spPr>
        <p:txBody>
          <a:bodyPr anchor="ctr">
            <a:normAutofit/>
          </a:bodyPr>
          <a:lstStyle>
            <a:lvl1pPr algn="l">
              <a:defRPr sz="4800" b="0" cap="none"/>
            </a:lvl1pPr>
          </a:lstStyle>
          <a:p>
            <a:r>
              <a:rPr lang="ja-JP" altLang="en-US" dirty="0"/>
              <a:t>マスター タイトルの書式設定</a:t>
            </a:r>
            <a:endParaRPr lang="en-US" dirty="0"/>
          </a:p>
        </p:txBody>
      </p:sp>
      <p:sp>
        <p:nvSpPr>
          <p:cNvPr id="13" name="Text Placeholder 9"/>
          <p:cNvSpPr>
            <a:spLocks noGrp="1"/>
          </p:cNvSpPr>
          <p:nvPr>
            <p:ph type="body" sz="quarter" idx="13"/>
          </p:nvPr>
        </p:nvSpPr>
        <p:spPr>
          <a:xfrm>
            <a:off x="2415972" y="3505200"/>
            <a:ext cx="5653888"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ja-JP" altLang="en-US" dirty="0"/>
              <a:t>マスター テキストの書式設定</a:t>
            </a:r>
          </a:p>
        </p:txBody>
      </p:sp>
      <p:sp>
        <p:nvSpPr>
          <p:cNvPr id="3" name="Text Placeholder 2"/>
          <p:cNvSpPr>
            <a:spLocks noGrp="1"/>
          </p:cNvSpPr>
          <p:nvPr>
            <p:ph type="body" idx="1"/>
          </p:nvPr>
        </p:nvSpPr>
        <p:spPr>
          <a:xfrm>
            <a:off x="1942415" y="4354046"/>
            <a:ext cx="6591985"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dirty="0"/>
              <a:t>マスター テキストの書式設定</a:t>
            </a:r>
          </a:p>
        </p:txBody>
      </p:sp>
      <p:sp>
        <p:nvSpPr>
          <p:cNvPr id="4" name="Date Placeholder 3"/>
          <p:cNvSpPr>
            <a:spLocks noGrp="1"/>
          </p:cNvSpPr>
          <p:nvPr>
            <p:ph type="dt" sz="half" idx="10"/>
          </p:nvPr>
        </p:nvSpPr>
        <p:spPr/>
        <p:txBody>
          <a:bodyPr/>
          <a:lstStyle/>
          <a:p>
            <a:fld id="{53050BE8-07FC-4E49-B0DA-E620DB1FFF86}" type="datetime1">
              <a:rPr lang="ja-JP" altLang="en-US" smtClean="0">
                <a:solidFill>
                  <a:prstClr val="black">
                    <a:tint val="75000"/>
                  </a:prstClr>
                </a:solidFill>
              </a:rPr>
              <a:t>2015/9/2</a:t>
            </a:fld>
            <a:endParaRPr lang="ja-JP"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ja-JP" altLang="en-US">
              <a:solidFill>
                <a:prstClr val="black">
                  <a:tint val="75000"/>
                </a:prstClr>
              </a:solidFill>
            </a:endParaRPr>
          </a:p>
        </p:txBody>
      </p:sp>
      <p:sp>
        <p:nvSpPr>
          <p:cNvPr id="19" name="Freeform 11"/>
          <p:cNvSpPr/>
          <p:nvPr/>
        </p:nvSpPr>
        <p:spPr bwMode="auto">
          <a:xfrm flipV="1">
            <a:off x="58" y="3166527"/>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a:xfrm>
            <a:off x="511228" y="3244140"/>
            <a:ext cx="584978" cy="365125"/>
          </a:xfrm>
        </p:spPr>
        <p:txBody>
          <a:bodyPr/>
          <a:lstStyle/>
          <a:p>
            <a:fld id="{DCF30E6B-2AC6-421A-A33D-F500596C43F0}" type="slidenum">
              <a:rPr lang="ja-JP" altLang="en-US" smtClean="0"/>
              <a:pPr/>
              <a:t>‹#›</a:t>
            </a:fld>
            <a:endParaRPr lang="ja-JP" altLang="en-US"/>
          </a:p>
        </p:txBody>
      </p:sp>
      <p:sp>
        <p:nvSpPr>
          <p:cNvPr id="14" name="TextBox 13"/>
          <p:cNvSpPr txBox="1"/>
          <p:nvPr/>
        </p:nvSpPr>
        <p:spPr>
          <a:xfrm>
            <a:off x="1808316" y="648005"/>
            <a:ext cx="457319" cy="584776"/>
          </a:xfrm>
          <a:prstGeom prst="rect">
            <a:avLst/>
          </a:prstGeom>
        </p:spPr>
        <p:txBody>
          <a:bodyPr vert="horz" lIns="91440" tIns="45720" rIns="91440" bIns="45720" rtlCol="0" anchor="ctr">
            <a:noAutofit/>
          </a:bodyPr>
          <a:lstStyle/>
          <a:p>
            <a:r>
              <a:rPr lang="en-US" sz="8000" dirty="0">
                <a:ln w="3175" cmpd="sng">
                  <a:noFill/>
                </a:ln>
                <a:solidFill>
                  <a:srgbClr val="353535"/>
                </a:solidFill>
                <a:latin typeface="Arial"/>
              </a:rPr>
              <a:t>“</a:t>
            </a:r>
          </a:p>
        </p:txBody>
      </p:sp>
      <p:sp>
        <p:nvSpPr>
          <p:cNvPr id="15" name="TextBox 14"/>
          <p:cNvSpPr txBox="1"/>
          <p:nvPr/>
        </p:nvSpPr>
        <p:spPr>
          <a:xfrm>
            <a:off x="8169533" y="2905306"/>
            <a:ext cx="457319" cy="584776"/>
          </a:xfrm>
          <a:prstGeom prst="rect">
            <a:avLst/>
          </a:prstGeom>
        </p:spPr>
        <p:txBody>
          <a:bodyPr vert="horz" lIns="91440" tIns="45720" rIns="91440" bIns="45720" rtlCol="0" anchor="ctr">
            <a:noAutofit/>
          </a:bodyPr>
          <a:lstStyle/>
          <a:p>
            <a:r>
              <a:rPr lang="en-US" sz="8000" dirty="0">
                <a:ln w="3175" cmpd="sng">
                  <a:noFill/>
                </a:ln>
                <a:solidFill>
                  <a:srgbClr val="353535"/>
                </a:solidFill>
                <a:latin typeface="Arial"/>
              </a:rPr>
              <a:t>”</a:t>
            </a:r>
          </a:p>
        </p:txBody>
      </p:sp>
    </p:spTree>
    <p:extLst>
      <p:ext uri="{BB962C8B-B14F-4D97-AF65-F5344CB8AC3E}">
        <p14:creationId xmlns:p14="http://schemas.microsoft.com/office/powerpoint/2010/main" val="109227952"/>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p:cSld name="名札">
    <p:spTree>
      <p:nvGrpSpPr>
        <p:cNvPr id="1" name=""/>
        <p:cNvGrpSpPr/>
        <p:nvPr/>
      </p:nvGrpSpPr>
      <p:grpSpPr>
        <a:xfrm>
          <a:off x="0" y="0"/>
          <a:ext cx="0" cy="0"/>
          <a:chOff x="0" y="0"/>
          <a:chExt cx="0" cy="0"/>
        </a:xfrm>
      </p:grpSpPr>
      <p:sp>
        <p:nvSpPr>
          <p:cNvPr id="2" name="Title 1"/>
          <p:cNvSpPr>
            <a:spLocks noGrp="1"/>
          </p:cNvSpPr>
          <p:nvPr>
            <p:ph type="title"/>
          </p:nvPr>
        </p:nvSpPr>
        <p:spPr>
          <a:xfrm>
            <a:off x="1942415" y="2438401"/>
            <a:ext cx="6591985" cy="2724845"/>
          </a:xfrm>
        </p:spPr>
        <p:txBody>
          <a:bodyPr anchor="b">
            <a:normAutofit/>
          </a:bodyPr>
          <a:lstStyle>
            <a:lvl1pPr algn="l">
              <a:defRPr sz="4800" b="0"/>
            </a:lvl1pPr>
          </a:lstStyle>
          <a:p>
            <a:r>
              <a:rPr lang="ja-JP" altLang="en-US" dirty="0"/>
              <a:t>マスター タイトルの書式設定</a:t>
            </a:r>
            <a:endParaRPr lang="en-US" dirty="0"/>
          </a:p>
        </p:txBody>
      </p:sp>
      <p:sp>
        <p:nvSpPr>
          <p:cNvPr id="4" name="Text Placeholder 3"/>
          <p:cNvSpPr>
            <a:spLocks noGrp="1"/>
          </p:cNvSpPr>
          <p:nvPr>
            <p:ph type="body" sz="half" idx="2"/>
          </p:nvPr>
        </p:nvSpPr>
        <p:spPr>
          <a:xfrm>
            <a:off x="1942415" y="5181600"/>
            <a:ext cx="6591985"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ja-JP" altLang="en-US" dirty="0"/>
              <a:t>マスター テキストの書式設定</a:t>
            </a:r>
          </a:p>
        </p:txBody>
      </p:sp>
      <p:sp>
        <p:nvSpPr>
          <p:cNvPr id="5" name="Date Placeholder 4"/>
          <p:cNvSpPr>
            <a:spLocks noGrp="1"/>
          </p:cNvSpPr>
          <p:nvPr>
            <p:ph type="dt" sz="half" idx="10"/>
          </p:nvPr>
        </p:nvSpPr>
        <p:spPr/>
        <p:txBody>
          <a:bodyPr/>
          <a:lstStyle/>
          <a:p>
            <a:fld id="{D95EAF74-50CD-4274-94F7-4FB8F74F2576}" type="datetime1">
              <a:rPr lang="ja-JP" altLang="en-US" smtClean="0">
                <a:solidFill>
                  <a:prstClr val="black">
                    <a:tint val="75000"/>
                  </a:prstClr>
                </a:solidFill>
              </a:rPr>
              <a:t>2015/9/2</a:t>
            </a:fld>
            <a:endParaRPr lang="ja-JP"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ja-JP" altLang="en-US">
              <a:solidFill>
                <a:prstClr val="black">
                  <a:tint val="75000"/>
                </a:prstClr>
              </a:solidFill>
            </a:endParaRPr>
          </a:p>
        </p:txBody>
      </p:sp>
      <p:sp>
        <p:nvSpPr>
          <p:cNvPr id="11" name="Freeform 11"/>
          <p:cNvSpPr/>
          <p:nvPr/>
        </p:nvSpPr>
        <p:spPr bwMode="auto">
          <a:xfrm flipV="1">
            <a:off x="58" y="4910660"/>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a:xfrm>
            <a:off x="511228" y="4983088"/>
            <a:ext cx="584978" cy="365125"/>
          </a:xfrm>
        </p:spPr>
        <p:txBody>
          <a:bodyPr/>
          <a:lstStyle/>
          <a:p>
            <a:fld id="{DCF30E6B-2AC6-421A-A33D-F500596C43F0}" type="slidenum">
              <a:rPr lang="ja-JP" altLang="en-US" smtClean="0"/>
              <a:pPr/>
              <a:t>‹#›</a:t>
            </a:fld>
            <a:endParaRPr lang="ja-JP" altLang="en-US"/>
          </a:p>
        </p:txBody>
      </p:sp>
    </p:spTree>
    <p:extLst>
      <p:ext uri="{BB962C8B-B14F-4D97-AF65-F5344CB8AC3E}">
        <p14:creationId xmlns:p14="http://schemas.microsoft.com/office/powerpoint/2010/main" val="2612308013"/>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p:cSld name="引用付きの名札">
    <p:spTree>
      <p:nvGrpSpPr>
        <p:cNvPr id="1" name=""/>
        <p:cNvGrpSpPr/>
        <p:nvPr/>
      </p:nvGrpSpPr>
      <p:grpSpPr>
        <a:xfrm>
          <a:off x="0" y="0"/>
          <a:ext cx="0" cy="0"/>
          <a:chOff x="0" y="0"/>
          <a:chExt cx="0" cy="0"/>
        </a:xfrm>
      </p:grpSpPr>
      <p:sp>
        <p:nvSpPr>
          <p:cNvPr id="13" name="Title 1"/>
          <p:cNvSpPr>
            <a:spLocks noGrp="1"/>
          </p:cNvSpPr>
          <p:nvPr>
            <p:ph type="title"/>
          </p:nvPr>
        </p:nvSpPr>
        <p:spPr>
          <a:xfrm>
            <a:off x="2188123" y="609600"/>
            <a:ext cx="6109587" cy="2895600"/>
          </a:xfrm>
        </p:spPr>
        <p:txBody>
          <a:bodyPr anchor="ctr">
            <a:normAutofit/>
          </a:bodyPr>
          <a:lstStyle>
            <a:lvl1pPr algn="l">
              <a:defRPr sz="4800" b="0" cap="none"/>
            </a:lvl1pPr>
          </a:lstStyle>
          <a:p>
            <a:r>
              <a:rPr lang="ja-JP" altLang="en-US" dirty="0"/>
              <a:t>マスター タイトルの書式設定</a:t>
            </a:r>
            <a:endParaRPr lang="en-US" dirty="0"/>
          </a:p>
        </p:txBody>
      </p:sp>
      <p:sp>
        <p:nvSpPr>
          <p:cNvPr id="21" name="Text Placeholder 9"/>
          <p:cNvSpPr>
            <a:spLocks noGrp="1"/>
          </p:cNvSpPr>
          <p:nvPr>
            <p:ph type="body" sz="quarter" idx="13"/>
          </p:nvPr>
        </p:nvSpPr>
        <p:spPr>
          <a:xfrm>
            <a:off x="1942415" y="4343400"/>
            <a:ext cx="6688292"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ja-JP" altLang="en-US" dirty="0"/>
              <a:t>マスター テキストの書式設定</a:t>
            </a:r>
          </a:p>
        </p:txBody>
      </p:sp>
      <p:sp>
        <p:nvSpPr>
          <p:cNvPr id="4" name="Text Placeholder 3"/>
          <p:cNvSpPr>
            <a:spLocks noGrp="1"/>
          </p:cNvSpPr>
          <p:nvPr>
            <p:ph type="body" sz="half" idx="2"/>
          </p:nvPr>
        </p:nvSpPr>
        <p:spPr>
          <a:xfrm>
            <a:off x="1942415" y="5181600"/>
            <a:ext cx="6688292"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ja-JP" altLang="en-US" dirty="0"/>
              <a:t>マスター テキストの書式設定</a:t>
            </a:r>
          </a:p>
        </p:txBody>
      </p:sp>
      <p:sp>
        <p:nvSpPr>
          <p:cNvPr id="5" name="Date Placeholder 4"/>
          <p:cNvSpPr>
            <a:spLocks noGrp="1"/>
          </p:cNvSpPr>
          <p:nvPr>
            <p:ph type="dt" sz="half" idx="10"/>
          </p:nvPr>
        </p:nvSpPr>
        <p:spPr/>
        <p:txBody>
          <a:bodyPr/>
          <a:lstStyle/>
          <a:p>
            <a:fld id="{1D0780D0-DA9E-41D5-930D-A622AD8C3035}" type="datetime1">
              <a:rPr lang="ja-JP" altLang="en-US" smtClean="0">
                <a:solidFill>
                  <a:prstClr val="black">
                    <a:tint val="75000"/>
                  </a:prstClr>
                </a:solidFill>
              </a:rPr>
              <a:t>2015/9/2</a:t>
            </a:fld>
            <a:endParaRPr lang="ja-JP"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ja-JP" altLang="en-US">
              <a:solidFill>
                <a:prstClr val="black">
                  <a:tint val="75000"/>
                </a:prstClr>
              </a:solidFill>
            </a:endParaRPr>
          </a:p>
        </p:txBody>
      </p:sp>
      <p:sp>
        <p:nvSpPr>
          <p:cNvPr id="20" name="Freeform 11"/>
          <p:cNvSpPr/>
          <p:nvPr/>
        </p:nvSpPr>
        <p:spPr bwMode="auto">
          <a:xfrm flipV="1">
            <a:off x="58" y="4910660"/>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a:xfrm>
            <a:off x="511228" y="4983088"/>
            <a:ext cx="584978" cy="365125"/>
          </a:xfrm>
        </p:spPr>
        <p:txBody>
          <a:bodyPr/>
          <a:lstStyle/>
          <a:p>
            <a:fld id="{DCF30E6B-2AC6-421A-A33D-F500596C43F0}" type="slidenum">
              <a:rPr lang="ja-JP" altLang="en-US" smtClean="0"/>
              <a:pPr/>
              <a:t>‹#›</a:t>
            </a:fld>
            <a:endParaRPr lang="ja-JP" altLang="en-US"/>
          </a:p>
        </p:txBody>
      </p:sp>
      <p:sp>
        <p:nvSpPr>
          <p:cNvPr id="11" name="TextBox 10"/>
          <p:cNvSpPr txBox="1"/>
          <p:nvPr/>
        </p:nvSpPr>
        <p:spPr>
          <a:xfrm>
            <a:off x="1808316" y="648005"/>
            <a:ext cx="457319" cy="584776"/>
          </a:xfrm>
          <a:prstGeom prst="rect">
            <a:avLst/>
          </a:prstGeom>
        </p:spPr>
        <p:txBody>
          <a:bodyPr vert="horz" lIns="91440" tIns="45720" rIns="91440" bIns="45720" rtlCol="0" anchor="ctr">
            <a:noAutofit/>
          </a:bodyPr>
          <a:lstStyle/>
          <a:p>
            <a:r>
              <a:rPr lang="en-US" sz="8000" dirty="0">
                <a:ln w="3175" cmpd="sng">
                  <a:noFill/>
                </a:ln>
                <a:solidFill>
                  <a:srgbClr val="353535"/>
                </a:solidFill>
                <a:latin typeface="Arial"/>
              </a:rPr>
              <a:t>“</a:t>
            </a:r>
          </a:p>
        </p:txBody>
      </p:sp>
      <p:sp>
        <p:nvSpPr>
          <p:cNvPr id="12" name="TextBox 11"/>
          <p:cNvSpPr txBox="1"/>
          <p:nvPr/>
        </p:nvSpPr>
        <p:spPr>
          <a:xfrm>
            <a:off x="8169533" y="2905306"/>
            <a:ext cx="457319" cy="584776"/>
          </a:xfrm>
          <a:prstGeom prst="rect">
            <a:avLst/>
          </a:prstGeom>
        </p:spPr>
        <p:txBody>
          <a:bodyPr vert="horz" lIns="91440" tIns="45720" rIns="91440" bIns="45720" rtlCol="0" anchor="ctr">
            <a:noAutofit/>
          </a:bodyPr>
          <a:lstStyle/>
          <a:p>
            <a:r>
              <a:rPr lang="en-US" sz="8000" dirty="0">
                <a:ln w="3175" cmpd="sng">
                  <a:noFill/>
                </a:ln>
                <a:solidFill>
                  <a:srgbClr val="353535"/>
                </a:solidFill>
                <a:latin typeface="Arial"/>
              </a:rPr>
              <a:t>”</a:t>
            </a:r>
          </a:p>
        </p:txBody>
      </p:sp>
    </p:spTree>
    <p:extLst>
      <p:ext uri="{BB962C8B-B14F-4D97-AF65-F5344CB8AC3E}">
        <p14:creationId xmlns:p14="http://schemas.microsoft.com/office/powerpoint/2010/main" val="3644924990"/>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p:cSld name="真または偽">
    <p:spTree>
      <p:nvGrpSpPr>
        <p:cNvPr id="1" name=""/>
        <p:cNvGrpSpPr/>
        <p:nvPr/>
      </p:nvGrpSpPr>
      <p:grpSpPr>
        <a:xfrm>
          <a:off x="0" y="0"/>
          <a:ext cx="0" cy="0"/>
          <a:chOff x="0" y="0"/>
          <a:chExt cx="0" cy="0"/>
        </a:xfrm>
      </p:grpSpPr>
      <p:sp>
        <p:nvSpPr>
          <p:cNvPr id="2" name="Title 1"/>
          <p:cNvSpPr>
            <a:spLocks noGrp="1"/>
          </p:cNvSpPr>
          <p:nvPr>
            <p:ph type="title"/>
          </p:nvPr>
        </p:nvSpPr>
        <p:spPr>
          <a:xfrm>
            <a:off x="1942416" y="627407"/>
            <a:ext cx="6591984" cy="2880020"/>
          </a:xfrm>
        </p:spPr>
        <p:txBody>
          <a:bodyPr anchor="ctr">
            <a:normAutofit/>
          </a:bodyPr>
          <a:lstStyle>
            <a:lvl1pPr algn="l">
              <a:defRPr sz="4800" b="0"/>
            </a:lvl1pPr>
          </a:lstStyle>
          <a:p>
            <a:r>
              <a:rPr lang="ja-JP" altLang="en-US" dirty="0"/>
              <a:t>マスター タイトルの書式設定</a:t>
            </a:r>
            <a:endParaRPr lang="en-US" dirty="0"/>
          </a:p>
        </p:txBody>
      </p:sp>
      <p:sp>
        <p:nvSpPr>
          <p:cNvPr id="21" name="Text Placeholder 9"/>
          <p:cNvSpPr>
            <a:spLocks noGrp="1"/>
          </p:cNvSpPr>
          <p:nvPr>
            <p:ph type="body" sz="quarter" idx="13"/>
          </p:nvPr>
        </p:nvSpPr>
        <p:spPr>
          <a:xfrm>
            <a:off x="1942415" y="4343400"/>
            <a:ext cx="6591985"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ja-JP" altLang="en-US" dirty="0"/>
              <a:t>マスター テキストの書式設定</a:t>
            </a:r>
          </a:p>
        </p:txBody>
      </p:sp>
      <p:sp>
        <p:nvSpPr>
          <p:cNvPr id="4" name="Text Placeholder 3"/>
          <p:cNvSpPr>
            <a:spLocks noGrp="1"/>
          </p:cNvSpPr>
          <p:nvPr>
            <p:ph type="body" sz="half" idx="2"/>
          </p:nvPr>
        </p:nvSpPr>
        <p:spPr>
          <a:xfrm>
            <a:off x="1942415" y="5181600"/>
            <a:ext cx="6591985"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ja-JP" altLang="en-US" dirty="0"/>
              <a:t>マスター テキストの書式設定</a:t>
            </a:r>
          </a:p>
        </p:txBody>
      </p:sp>
      <p:sp>
        <p:nvSpPr>
          <p:cNvPr id="5" name="Date Placeholder 4"/>
          <p:cNvSpPr>
            <a:spLocks noGrp="1"/>
          </p:cNvSpPr>
          <p:nvPr>
            <p:ph type="dt" sz="half" idx="10"/>
          </p:nvPr>
        </p:nvSpPr>
        <p:spPr/>
        <p:txBody>
          <a:bodyPr/>
          <a:lstStyle/>
          <a:p>
            <a:fld id="{39085EFE-10EF-4827-BF7C-BE203F63572D}" type="datetime1">
              <a:rPr lang="ja-JP" altLang="en-US" smtClean="0">
                <a:solidFill>
                  <a:prstClr val="black">
                    <a:tint val="75000"/>
                  </a:prstClr>
                </a:solidFill>
              </a:rPr>
              <a:t>2015/9/2</a:t>
            </a:fld>
            <a:endParaRPr lang="ja-JP"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ja-JP" altLang="en-US">
              <a:solidFill>
                <a:prstClr val="black">
                  <a:tint val="75000"/>
                </a:prstClr>
              </a:solidFill>
            </a:endParaRPr>
          </a:p>
        </p:txBody>
      </p:sp>
      <p:sp>
        <p:nvSpPr>
          <p:cNvPr id="10" name="Freeform 11"/>
          <p:cNvSpPr/>
          <p:nvPr/>
        </p:nvSpPr>
        <p:spPr bwMode="auto">
          <a:xfrm flipV="1">
            <a:off x="58" y="4910660"/>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a:xfrm>
            <a:off x="511228" y="4983088"/>
            <a:ext cx="584978" cy="365125"/>
          </a:xfrm>
        </p:spPr>
        <p:txBody>
          <a:bodyPr/>
          <a:lstStyle/>
          <a:p>
            <a:fld id="{DCF30E6B-2AC6-421A-A33D-F500596C43F0}" type="slidenum">
              <a:rPr lang="ja-JP" altLang="en-US" smtClean="0"/>
              <a:pPr/>
              <a:t>‹#›</a:t>
            </a:fld>
            <a:endParaRPr lang="ja-JP" altLang="en-US"/>
          </a:p>
        </p:txBody>
      </p:sp>
    </p:spTree>
    <p:extLst>
      <p:ext uri="{BB962C8B-B14F-4D97-AF65-F5344CB8AC3E}">
        <p14:creationId xmlns:p14="http://schemas.microsoft.com/office/powerpoint/2010/main" val="3369450603"/>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dirty="0"/>
              <a:t>マスター タイトルの書式設定</a:t>
            </a:r>
            <a:endParaRPr lang="en-US" dirty="0"/>
          </a:p>
        </p:txBody>
      </p:sp>
      <p:sp>
        <p:nvSpPr>
          <p:cNvPr id="3" name="Vertical Text Placeholder 2"/>
          <p:cNvSpPr>
            <a:spLocks noGrp="1"/>
          </p:cNvSpPr>
          <p:nvPr>
            <p:ph type="body" orient="vert" idx="1"/>
          </p:nvPr>
        </p:nvSpPr>
        <p:spPr/>
        <p:txBody>
          <a:bodyPr vert="eaVert" anchor="t"/>
          <a:lstStyle/>
          <a:p>
            <a:pPr lvl="0"/>
            <a:r>
              <a:rPr lang="ja-JP" altLang="en-US" dirty="0"/>
              <a:t>マスター テキストの書式設定</a:t>
            </a:r>
          </a:p>
          <a:p>
            <a:pPr lvl="1"/>
            <a:r>
              <a:rPr lang="ja-JP" altLang="en-US" dirty="0"/>
              <a:t>第 </a:t>
            </a:r>
            <a:r>
              <a:rPr lang="en-US" altLang="ja-JP" dirty="0"/>
              <a:t>2 </a:t>
            </a:r>
            <a:r>
              <a:rPr lang="ja-JP" altLang="en-US" dirty="0"/>
              <a:t>レベル</a:t>
            </a:r>
          </a:p>
          <a:p>
            <a:pPr lvl="2"/>
            <a:r>
              <a:rPr lang="ja-JP" altLang="en-US" dirty="0"/>
              <a:t>第 </a:t>
            </a:r>
            <a:r>
              <a:rPr lang="en-US" altLang="ja-JP" dirty="0"/>
              <a:t>3 </a:t>
            </a:r>
            <a:r>
              <a:rPr lang="ja-JP" altLang="en-US" dirty="0"/>
              <a:t>レベル</a:t>
            </a:r>
          </a:p>
          <a:p>
            <a:pPr lvl="3"/>
            <a:r>
              <a:rPr lang="ja-JP" altLang="en-US" dirty="0"/>
              <a:t>第 </a:t>
            </a:r>
            <a:r>
              <a:rPr lang="en-US" altLang="ja-JP" dirty="0"/>
              <a:t>4 </a:t>
            </a:r>
            <a:r>
              <a:rPr lang="ja-JP" altLang="en-US" dirty="0"/>
              <a:t>レベル</a:t>
            </a:r>
          </a:p>
          <a:p>
            <a:pPr lvl="4"/>
            <a:r>
              <a:rPr lang="ja-JP" altLang="en-US" dirty="0"/>
              <a:t>第 </a:t>
            </a:r>
            <a:r>
              <a:rPr lang="en-US" altLang="ja-JP" dirty="0"/>
              <a:t>5 </a:t>
            </a:r>
            <a:r>
              <a:rPr lang="ja-JP" altLang="en-US" dirty="0"/>
              <a:t>レベル</a:t>
            </a:r>
            <a:endParaRPr lang="en-US" dirty="0"/>
          </a:p>
        </p:txBody>
      </p:sp>
      <p:sp>
        <p:nvSpPr>
          <p:cNvPr id="4" name="Date Placeholder 3"/>
          <p:cNvSpPr>
            <a:spLocks noGrp="1"/>
          </p:cNvSpPr>
          <p:nvPr>
            <p:ph type="dt" sz="half" idx="10"/>
          </p:nvPr>
        </p:nvSpPr>
        <p:spPr/>
        <p:txBody>
          <a:bodyPr/>
          <a:lstStyle/>
          <a:p>
            <a:fld id="{EB5E91B9-3CF9-49F9-99EC-C136587904E2}" type="datetime1">
              <a:rPr lang="ja-JP" altLang="en-US" smtClean="0">
                <a:solidFill>
                  <a:prstClr val="black">
                    <a:tint val="75000"/>
                  </a:prstClr>
                </a:solidFill>
              </a:rPr>
              <a:t>2015/9/2</a:t>
            </a:fld>
            <a:endParaRPr lang="ja-JP"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ja-JP" altLang="en-US">
              <a:solidFill>
                <a:prstClr val="black">
                  <a:tint val="75000"/>
                </a:prstClr>
              </a:solidFill>
            </a:endParaRPr>
          </a:p>
        </p:txBody>
      </p:sp>
      <p:sp>
        <p:nvSpPr>
          <p:cNvPr id="10"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CF30E6B-2AC6-421A-A33D-F500596C43F0}" type="slidenum">
              <a:rPr lang="ja-JP" altLang="en-US" smtClean="0"/>
              <a:pPr/>
              <a:t>‹#›</a:t>
            </a:fld>
            <a:endParaRPr lang="ja-JP" altLang="en-US"/>
          </a:p>
        </p:txBody>
      </p:sp>
    </p:spTree>
    <p:extLst>
      <p:ext uri="{BB962C8B-B14F-4D97-AF65-F5344CB8AC3E}">
        <p14:creationId xmlns:p14="http://schemas.microsoft.com/office/powerpoint/2010/main" val="357746680"/>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78535" y="627406"/>
            <a:ext cx="1656132" cy="5283817"/>
          </a:xfrm>
        </p:spPr>
        <p:txBody>
          <a:bodyPr vert="eaVert" anchor="ctr"/>
          <a:lstStyle/>
          <a:p>
            <a:r>
              <a:rPr lang="ja-JP" altLang="en-US" dirty="0"/>
              <a:t>マスター タイトルの書式設定</a:t>
            </a:r>
            <a:endParaRPr lang="en-US" dirty="0"/>
          </a:p>
        </p:txBody>
      </p:sp>
      <p:sp>
        <p:nvSpPr>
          <p:cNvPr id="3" name="Vertical Text Placeholder 2"/>
          <p:cNvSpPr>
            <a:spLocks noGrp="1"/>
          </p:cNvSpPr>
          <p:nvPr>
            <p:ph type="body" orient="vert" idx="1"/>
          </p:nvPr>
        </p:nvSpPr>
        <p:spPr>
          <a:xfrm>
            <a:off x="1942416" y="627406"/>
            <a:ext cx="4716348" cy="5283817"/>
          </a:xfrm>
        </p:spPr>
        <p:txBody>
          <a:bodyPr vert="eaVert"/>
          <a:lstStyle/>
          <a:p>
            <a:pPr lvl="0"/>
            <a:r>
              <a:rPr lang="ja-JP" altLang="en-US" dirty="0"/>
              <a:t>マスター テキストの書式設定</a:t>
            </a:r>
          </a:p>
          <a:p>
            <a:pPr lvl="1"/>
            <a:r>
              <a:rPr lang="ja-JP" altLang="en-US" dirty="0"/>
              <a:t>第 </a:t>
            </a:r>
            <a:r>
              <a:rPr lang="en-US" altLang="ja-JP" dirty="0"/>
              <a:t>2 </a:t>
            </a:r>
            <a:r>
              <a:rPr lang="ja-JP" altLang="en-US" dirty="0"/>
              <a:t>レベル</a:t>
            </a:r>
          </a:p>
          <a:p>
            <a:pPr lvl="2"/>
            <a:r>
              <a:rPr lang="ja-JP" altLang="en-US" dirty="0"/>
              <a:t>第 </a:t>
            </a:r>
            <a:r>
              <a:rPr lang="en-US" altLang="ja-JP" dirty="0"/>
              <a:t>3 </a:t>
            </a:r>
            <a:r>
              <a:rPr lang="ja-JP" altLang="en-US" dirty="0"/>
              <a:t>レベル</a:t>
            </a:r>
          </a:p>
          <a:p>
            <a:pPr lvl="3"/>
            <a:r>
              <a:rPr lang="ja-JP" altLang="en-US" dirty="0"/>
              <a:t>第 </a:t>
            </a:r>
            <a:r>
              <a:rPr lang="en-US" altLang="ja-JP" dirty="0"/>
              <a:t>4 </a:t>
            </a:r>
            <a:r>
              <a:rPr lang="ja-JP" altLang="en-US" dirty="0"/>
              <a:t>レベル</a:t>
            </a:r>
          </a:p>
          <a:p>
            <a:pPr lvl="4"/>
            <a:r>
              <a:rPr lang="ja-JP" altLang="en-US" dirty="0"/>
              <a:t>第 </a:t>
            </a:r>
            <a:r>
              <a:rPr lang="en-US" altLang="ja-JP" dirty="0"/>
              <a:t>5 </a:t>
            </a:r>
            <a:r>
              <a:rPr lang="ja-JP" altLang="en-US" dirty="0"/>
              <a:t>レベル</a:t>
            </a:r>
            <a:endParaRPr lang="en-US" dirty="0"/>
          </a:p>
        </p:txBody>
      </p:sp>
      <p:sp>
        <p:nvSpPr>
          <p:cNvPr id="4" name="Date Placeholder 3"/>
          <p:cNvSpPr>
            <a:spLocks noGrp="1"/>
          </p:cNvSpPr>
          <p:nvPr>
            <p:ph type="dt" sz="half" idx="10"/>
          </p:nvPr>
        </p:nvSpPr>
        <p:spPr/>
        <p:txBody>
          <a:bodyPr/>
          <a:lstStyle/>
          <a:p>
            <a:fld id="{850F0480-0C09-4760-8864-95504066BCCF}" type="datetime1">
              <a:rPr lang="ja-JP" altLang="en-US" smtClean="0">
                <a:solidFill>
                  <a:prstClr val="black">
                    <a:tint val="75000"/>
                  </a:prstClr>
                </a:solidFill>
              </a:rPr>
              <a:t>2015/9/2</a:t>
            </a:fld>
            <a:endParaRPr lang="ja-JP"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ja-JP" altLang="en-US">
              <a:solidFill>
                <a:prstClr val="black">
                  <a:tint val="75000"/>
                </a:prstClr>
              </a:solidFill>
            </a:endParaRPr>
          </a:p>
        </p:txBody>
      </p:sp>
      <p:sp>
        <p:nvSpPr>
          <p:cNvPr id="10"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CF30E6B-2AC6-421A-A33D-F500596C43F0}" type="slidenum">
              <a:rPr lang="ja-JP" altLang="en-US" smtClean="0"/>
              <a:pPr/>
              <a:t>‹#›</a:t>
            </a:fld>
            <a:endParaRPr lang="ja-JP" altLang="en-US"/>
          </a:p>
        </p:txBody>
      </p:sp>
    </p:spTree>
    <p:extLst>
      <p:ext uri="{BB962C8B-B14F-4D97-AF65-F5344CB8AC3E}">
        <p14:creationId xmlns:p14="http://schemas.microsoft.com/office/powerpoint/2010/main" val="214336574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ja-JP" altLang="en-US" dirty="0"/>
              <a:t>マスター タイトルの書式設定</a:t>
            </a:r>
            <a:endParaRPr lang="en-US" dirty="0"/>
          </a:p>
        </p:txBody>
      </p:sp>
      <p:sp>
        <p:nvSpPr>
          <p:cNvPr id="3" name="Text Placeholder 2"/>
          <p:cNvSpPr>
            <a:spLocks noGrp="1"/>
          </p:cNvSpPr>
          <p:nvPr>
            <p:ph type="body" idx="1"/>
          </p:nvPr>
        </p:nvSpPr>
        <p:spPr>
          <a:xfrm>
            <a:off x="2265352" y="2226626"/>
            <a:ext cx="2874596"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dirty="0"/>
              <a:t>マスター テキストの書式設定</a:t>
            </a:r>
          </a:p>
        </p:txBody>
      </p:sp>
      <p:sp>
        <p:nvSpPr>
          <p:cNvPr id="4" name="Content Placeholder 3"/>
          <p:cNvSpPr>
            <a:spLocks noGrp="1"/>
          </p:cNvSpPr>
          <p:nvPr>
            <p:ph sz="half" idx="2"/>
          </p:nvPr>
        </p:nvSpPr>
        <p:spPr>
          <a:xfrm>
            <a:off x="1942415" y="2802888"/>
            <a:ext cx="3197532" cy="3105703"/>
          </a:xfrm>
        </p:spPr>
        <p:txBody>
          <a:bodyPr>
            <a:normAutofit/>
          </a:bodyPr>
          <a:lstStyle/>
          <a:p>
            <a:pPr lvl="0"/>
            <a:r>
              <a:rPr lang="ja-JP" altLang="en-US" dirty="0"/>
              <a:t>マスター テキストの書式設定</a:t>
            </a:r>
          </a:p>
          <a:p>
            <a:pPr lvl="1"/>
            <a:r>
              <a:rPr lang="ja-JP" altLang="en-US" dirty="0"/>
              <a:t>第 </a:t>
            </a:r>
            <a:r>
              <a:rPr lang="en-US" altLang="ja-JP" dirty="0"/>
              <a:t>2 </a:t>
            </a:r>
            <a:r>
              <a:rPr lang="ja-JP" altLang="en-US" dirty="0"/>
              <a:t>レベル</a:t>
            </a:r>
          </a:p>
          <a:p>
            <a:pPr lvl="2"/>
            <a:r>
              <a:rPr lang="ja-JP" altLang="en-US" dirty="0"/>
              <a:t>第 </a:t>
            </a:r>
            <a:r>
              <a:rPr lang="en-US" altLang="ja-JP" dirty="0"/>
              <a:t>3 </a:t>
            </a:r>
            <a:r>
              <a:rPr lang="ja-JP" altLang="en-US" dirty="0"/>
              <a:t>レベル</a:t>
            </a:r>
          </a:p>
          <a:p>
            <a:pPr lvl="3"/>
            <a:r>
              <a:rPr lang="ja-JP" altLang="en-US" dirty="0"/>
              <a:t>第 </a:t>
            </a:r>
            <a:r>
              <a:rPr lang="en-US" altLang="ja-JP" dirty="0"/>
              <a:t>4 </a:t>
            </a:r>
            <a:r>
              <a:rPr lang="ja-JP" altLang="en-US" dirty="0"/>
              <a:t>レベル</a:t>
            </a:r>
          </a:p>
          <a:p>
            <a:pPr lvl="4"/>
            <a:r>
              <a:rPr lang="ja-JP" altLang="en-US" dirty="0"/>
              <a:t>第 </a:t>
            </a:r>
            <a:r>
              <a:rPr lang="en-US" altLang="ja-JP" dirty="0"/>
              <a:t>5 </a:t>
            </a:r>
            <a:r>
              <a:rPr lang="ja-JP" altLang="en-US" dirty="0"/>
              <a:t>レベル</a:t>
            </a:r>
            <a:endParaRPr lang="en-US" dirty="0"/>
          </a:p>
        </p:txBody>
      </p:sp>
      <p:sp>
        <p:nvSpPr>
          <p:cNvPr id="5" name="Text Placeholder 4"/>
          <p:cNvSpPr>
            <a:spLocks noGrp="1"/>
          </p:cNvSpPr>
          <p:nvPr>
            <p:ph type="body" sz="quarter" idx="3"/>
          </p:nvPr>
        </p:nvSpPr>
        <p:spPr>
          <a:xfrm>
            <a:off x="5656154" y="2223398"/>
            <a:ext cx="2873239"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dirty="0"/>
              <a:t>マスター テキストの書式設定</a:t>
            </a:r>
          </a:p>
        </p:txBody>
      </p:sp>
      <p:sp>
        <p:nvSpPr>
          <p:cNvPr id="6" name="Content Placeholder 5"/>
          <p:cNvSpPr>
            <a:spLocks noGrp="1"/>
          </p:cNvSpPr>
          <p:nvPr>
            <p:ph sz="quarter" idx="4"/>
          </p:nvPr>
        </p:nvSpPr>
        <p:spPr>
          <a:xfrm>
            <a:off x="5333715" y="2799660"/>
            <a:ext cx="3195680" cy="3105703"/>
          </a:xfrm>
        </p:spPr>
        <p:txBody>
          <a:bodyPr>
            <a:normAutofit/>
          </a:bodyPr>
          <a:lstStyle/>
          <a:p>
            <a:pPr lvl="0"/>
            <a:r>
              <a:rPr lang="ja-JP" altLang="en-US" dirty="0"/>
              <a:t>マスター テキストの書式設定</a:t>
            </a:r>
          </a:p>
          <a:p>
            <a:pPr lvl="1"/>
            <a:r>
              <a:rPr lang="ja-JP" altLang="en-US" dirty="0"/>
              <a:t>第 </a:t>
            </a:r>
            <a:r>
              <a:rPr lang="en-US" altLang="ja-JP" dirty="0"/>
              <a:t>2 </a:t>
            </a:r>
            <a:r>
              <a:rPr lang="ja-JP" altLang="en-US" dirty="0"/>
              <a:t>レベル</a:t>
            </a:r>
          </a:p>
          <a:p>
            <a:pPr lvl="2"/>
            <a:r>
              <a:rPr lang="ja-JP" altLang="en-US" dirty="0"/>
              <a:t>第 </a:t>
            </a:r>
            <a:r>
              <a:rPr lang="en-US" altLang="ja-JP" dirty="0"/>
              <a:t>3 </a:t>
            </a:r>
            <a:r>
              <a:rPr lang="ja-JP" altLang="en-US" dirty="0"/>
              <a:t>レベル</a:t>
            </a:r>
          </a:p>
          <a:p>
            <a:pPr lvl="3"/>
            <a:r>
              <a:rPr lang="ja-JP" altLang="en-US" dirty="0"/>
              <a:t>第 </a:t>
            </a:r>
            <a:r>
              <a:rPr lang="en-US" altLang="ja-JP" dirty="0"/>
              <a:t>4 </a:t>
            </a:r>
            <a:r>
              <a:rPr lang="ja-JP" altLang="en-US" dirty="0"/>
              <a:t>レベル</a:t>
            </a:r>
          </a:p>
          <a:p>
            <a:pPr lvl="4"/>
            <a:r>
              <a:rPr lang="ja-JP" altLang="en-US" dirty="0"/>
              <a:t>第 </a:t>
            </a:r>
            <a:r>
              <a:rPr lang="en-US" altLang="ja-JP" dirty="0"/>
              <a:t>5 </a:t>
            </a:r>
            <a:r>
              <a:rPr lang="ja-JP" altLang="en-US" dirty="0"/>
              <a:t>レベル</a:t>
            </a:r>
            <a:endParaRPr lang="en-US" dirty="0"/>
          </a:p>
        </p:txBody>
      </p:sp>
      <p:sp>
        <p:nvSpPr>
          <p:cNvPr id="7" name="Date Placeholder 6"/>
          <p:cNvSpPr>
            <a:spLocks noGrp="1"/>
          </p:cNvSpPr>
          <p:nvPr>
            <p:ph type="dt" sz="half" idx="10"/>
          </p:nvPr>
        </p:nvSpPr>
        <p:spPr/>
        <p:txBody>
          <a:bodyPr/>
          <a:lstStyle/>
          <a:p>
            <a:fld id="{4E5A3A54-7B30-41ED-858B-74392218962C}" type="datetime1">
              <a:rPr lang="ja-JP" altLang="en-US" smtClean="0">
                <a:solidFill>
                  <a:prstClr val="black">
                    <a:tint val="75000"/>
                  </a:prstClr>
                </a:solidFill>
              </a:rPr>
              <a:t>2015/9/2</a:t>
            </a:fld>
            <a:endParaRPr lang="ja-JP"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ja-JP" altLang="en-US">
              <a:solidFill>
                <a:prstClr val="black">
                  <a:tint val="75000"/>
                </a:prstClr>
              </a:solidFill>
            </a:endParaRPr>
          </a:p>
        </p:txBody>
      </p:sp>
      <p:sp>
        <p:nvSpPr>
          <p:cNvPr id="11"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12" name="Slide Number Placeholder 5"/>
          <p:cNvSpPr>
            <a:spLocks noGrp="1"/>
          </p:cNvSpPr>
          <p:nvPr>
            <p:ph type="sldNum" sz="quarter" idx="12"/>
          </p:nvPr>
        </p:nvSpPr>
        <p:spPr>
          <a:xfrm>
            <a:off x="511228" y="787783"/>
            <a:ext cx="584978" cy="365125"/>
          </a:xfrm>
        </p:spPr>
        <p:txBody>
          <a:bodyPr/>
          <a:lstStyle/>
          <a:p>
            <a:fld id="{DCF30E6B-2AC6-421A-A33D-F500596C43F0}" type="slidenum">
              <a:rPr lang="ja-JP" altLang="en-US" smtClean="0"/>
              <a:pPr/>
              <a:t>‹#›</a:t>
            </a:fld>
            <a:endParaRPr lang="ja-JP" altLang="en-US"/>
          </a:p>
        </p:txBody>
      </p:sp>
    </p:spTree>
    <p:extLst>
      <p:ext uri="{BB962C8B-B14F-4D97-AF65-F5344CB8AC3E}">
        <p14:creationId xmlns:p14="http://schemas.microsoft.com/office/powerpoint/2010/main" val="200440562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a:xfrm>
            <a:off x="1945200" y="624110"/>
            <a:ext cx="6589200" cy="1280890"/>
          </a:xfrm>
        </p:spPr>
        <p:txBody>
          <a:bodyPr/>
          <a:lstStyle/>
          <a:p>
            <a:r>
              <a:rPr lang="ja-JP" altLang="en-US" dirty="0"/>
              <a:t>マスター タイトルの書式設定</a:t>
            </a:r>
            <a:endParaRPr lang="en-US" dirty="0"/>
          </a:p>
        </p:txBody>
      </p:sp>
      <p:sp>
        <p:nvSpPr>
          <p:cNvPr id="3" name="Date Placeholder 2"/>
          <p:cNvSpPr>
            <a:spLocks noGrp="1"/>
          </p:cNvSpPr>
          <p:nvPr>
            <p:ph type="dt" sz="half" idx="10"/>
          </p:nvPr>
        </p:nvSpPr>
        <p:spPr/>
        <p:txBody>
          <a:bodyPr/>
          <a:lstStyle/>
          <a:p>
            <a:fld id="{69752937-93F2-4B9C-90F0-75A3F445BB53}" type="datetime1">
              <a:rPr lang="ja-JP" altLang="en-US" smtClean="0">
                <a:solidFill>
                  <a:prstClr val="black">
                    <a:tint val="75000"/>
                  </a:prstClr>
                </a:solidFill>
              </a:rPr>
              <a:t>2015/9/2</a:t>
            </a:fld>
            <a:endParaRPr lang="ja-JP"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ja-JP" altLang="en-US">
              <a:solidFill>
                <a:prstClr val="black">
                  <a:tint val="75000"/>
                </a:prstClr>
              </a:solidFill>
            </a:endParaRPr>
          </a:p>
        </p:txBody>
      </p:sp>
      <p:sp>
        <p:nvSpPr>
          <p:cNvPr id="8"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DCF30E6B-2AC6-421A-A33D-F500596C43F0}" type="slidenum">
              <a:rPr lang="ja-JP" altLang="en-US" smtClean="0"/>
              <a:pPr/>
              <a:t>‹#›</a:t>
            </a:fld>
            <a:endParaRPr lang="ja-JP" altLang="en-US"/>
          </a:p>
        </p:txBody>
      </p:sp>
    </p:spTree>
    <p:extLst>
      <p:ext uri="{BB962C8B-B14F-4D97-AF65-F5344CB8AC3E}">
        <p14:creationId xmlns:p14="http://schemas.microsoft.com/office/powerpoint/2010/main" val="353140859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143B28F-8FBA-4A9F-9052-0EC8A336B867}" type="datetime1">
              <a:rPr lang="ja-JP" altLang="en-US" smtClean="0">
                <a:solidFill>
                  <a:prstClr val="black">
                    <a:tint val="75000"/>
                  </a:prstClr>
                </a:solidFill>
              </a:rPr>
              <a:t>2015/9/2</a:t>
            </a:fld>
            <a:endParaRPr lang="ja-JP"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ja-JP" altLang="en-US">
              <a:solidFill>
                <a:prstClr val="black">
                  <a:tint val="75000"/>
                </a:prstClr>
              </a:solidFill>
            </a:endParaRPr>
          </a:p>
        </p:txBody>
      </p:sp>
      <p:sp>
        <p:nvSpPr>
          <p:cNvPr id="6"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DCF30E6B-2AC6-421A-A33D-F500596C43F0}" type="slidenum">
              <a:rPr lang="ja-JP" altLang="en-US" smtClean="0"/>
              <a:pPr/>
              <a:t>‹#›</a:t>
            </a:fld>
            <a:endParaRPr lang="ja-JP" altLang="en-US"/>
          </a:p>
        </p:txBody>
      </p:sp>
    </p:spTree>
    <p:extLst>
      <p:ext uri="{BB962C8B-B14F-4D97-AF65-F5344CB8AC3E}">
        <p14:creationId xmlns:p14="http://schemas.microsoft.com/office/powerpoint/2010/main" val="409733993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1942415" y="446088"/>
            <a:ext cx="2629584" cy="976312"/>
          </a:xfrm>
        </p:spPr>
        <p:txBody>
          <a:bodyPr anchor="b"/>
          <a:lstStyle>
            <a:lvl1pPr algn="l">
              <a:defRPr sz="2000" b="0"/>
            </a:lvl1pPr>
          </a:lstStyle>
          <a:p>
            <a:r>
              <a:rPr lang="ja-JP" altLang="en-US" dirty="0"/>
              <a:t>マスター タイトルの書式設定</a:t>
            </a:r>
            <a:endParaRPr lang="en-US" dirty="0"/>
          </a:p>
        </p:txBody>
      </p:sp>
      <p:sp>
        <p:nvSpPr>
          <p:cNvPr id="3" name="Content Placeholder 2"/>
          <p:cNvSpPr>
            <a:spLocks noGrp="1"/>
          </p:cNvSpPr>
          <p:nvPr>
            <p:ph idx="1"/>
          </p:nvPr>
        </p:nvSpPr>
        <p:spPr>
          <a:xfrm>
            <a:off x="4743494" y="446089"/>
            <a:ext cx="3790906" cy="5414963"/>
          </a:xfrm>
        </p:spPr>
        <p:txBody>
          <a:bodyPr anchor="ctr">
            <a:normAutofit/>
          </a:bodyPr>
          <a:lstStyle/>
          <a:p>
            <a:pPr lvl="0"/>
            <a:r>
              <a:rPr lang="ja-JP" altLang="en-US" dirty="0"/>
              <a:t>マスター テキストの書式設定</a:t>
            </a:r>
          </a:p>
          <a:p>
            <a:pPr lvl="1"/>
            <a:r>
              <a:rPr lang="ja-JP" altLang="en-US" dirty="0"/>
              <a:t>第 </a:t>
            </a:r>
            <a:r>
              <a:rPr lang="en-US" altLang="ja-JP" dirty="0"/>
              <a:t>2 </a:t>
            </a:r>
            <a:r>
              <a:rPr lang="ja-JP" altLang="en-US" dirty="0"/>
              <a:t>レベル</a:t>
            </a:r>
          </a:p>
          <a:p>
            <a:pPr lvl="2"/>
            <a:r>
              <a:rPr lang="ja-JP" altLang="en-US" dirty="0"/>
              <a:t>第 </a:t>
            </a:r>
            <a:r>
              <a:rPr lang="en-US" altLang="ja-JP" dirty="0"/>
              <a:t>3 </a:t>
            </a:r>
            <a:r>
              <a:rPr lang="ja-JP" altLang="en-US" dirty="0"/>
              <a:t>レベル</a:t>
            </a:r>
          </a:p>
          <a:p>
            <a:pPr lvl="3"/>
            <a:r>
              <a:rPr lang="ja-JP" altLang="en-US" dirty="0"/>
              <a:t>第 </a:t>
            </a:r>
            <a:r>
              <a:rPr lang="en-US" altLang="ja-JP" dirty="0"/>
              <a:t>4 </a:t>
            </a:r>
            <a:r>
              <a:rPr lang="ja-JP" altLang="en-US" dirty="0"/>
              <a:t>レベル</a:t>
            </a:r>
          </a:p>
          <a:p>
            <a:pPr lvl="4"/>
            <a:r>
              <a:rPr lang="ja-JP" altLang="en-US" dirty="0"/>
              <a:t>第 </a:t>
            </a:r>
            <a:r>
              <a:rPr lang="en-US" altLang="ja-JP" dirty="0"/>
              <a:t>5 </a:t>
            </a:r>
            <a:r>
              <a:rPr lang="ja-JP" altLang="en-US" dirty="0"/>
              <a:t>レベル</a:t>
            </a:r>
            <a:endParaRPr lang="en-US" dirty="0"/>
          </a:p>
        </p:txBody>
      </p:sp>
      <p:sp>
        <p:nvSpPr>
          <p:cNvPr id="4" name="Text Placeholder 3"/>
          <p:cNvSpPr>
            <a:spLocks noGrp="1"/>
          </p:cNvSpPr>
          <p:nvPr>
            <p:ph type="body" sz="half" idx="2"/>
          </p:nvPr>
        </p:nvSpPr>
        <p:spPr>
          <a:xfrm>
            <a:off x="1942415" y="1598613"/>
            <a:ext cx="2629584"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dirty="0"/>
              <a:t>マスター テキストの書式設定</a:t>
            </a:r>
          </a:p>
        </p:txBody>
      </p:sp>
      <p:sp>
        <p:nvSpPr>
          <p:cNvPr id="5" name="Date Placeholder 4"/>
          <p:cNvSpPr>
            <a:spLocks noGrp="1"/>
          </p:cNvSpPr>
          <p:nvPr>
            <p:ph type="dt" sz="half" idx="10"/>
          </p:nvPr>
        </p:nvSpPr>
        <p:spPr/>
        <p:txBody>
          <a:bodyPr/>
          <a:lstStyle/>
          <a:p>
            <a:fld id="{5BEF5D00-AD9A-42DD-A9EE-1D9019256727}" type="datetime1">
              <a:rPr lang="ja-JP" altLang="en-US" smtClean="0">
                <a:solidFill>
                  <a:prstClr val="black">
                    <a:tint val="75000"/>
                  </a:prstClr>
                </a:solidFill>
              </a:rPr>
              <a:t>2015/9/2</a:t>
            </a:fld>
            <a:endParaRPr lang="ja-JP"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ja-JP" altLang="en-US">
              <a:solidFill>
                <a:prstClr val="black">
                  <a:tint val="75000"/>
                </a:prstClr>
              </a:solidFill>
            </a:endParaRPr>
          </a:p>
        </p:txBody>
      </p:sp>
      <p:sp>
        <p:nvSpPr>
          <p:cNvPr id="10"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DCF30E6B-2AC6-421A-A33D-F500596C43F0}" type="slidenum">
              <a:rPr lang="ja-JP" altLang="en-US" smtClean="0"/>
              <a:pPr/>
              <a:t>‹#›</a:t>
            </a:fld>
            <a:endParaRPr lang="ja-JP" altLang="en-US"/>
          </a:p>
        </p:txBody>
      </p:sp>
    </p:spTree>
    <p:extLst>
      <p:ext uri="{BB962C8B-B14F-4D97-AF65-F5344CB8AC3E}">
        <p14:creationId xmlns:p14="http://schemas.microsoft.com/office/powerpoint/2010/main" val="205206010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1942415" y="4800600"/>
            <a:ext cx="6591985" cy="566738"/>
          </a:xfrm>
        </p:spPr>
        <p:txBody>
          <a:bodyPr anchor="b">
            <a:normAutofit/>
          </a:bodyPr>
          <a:lstStyle>
            <a:lvl1pPr algn="l">
              <a:defRPr sz="2400" b="0"/>
            </a:lvl1pPr>
          </a:lstStyle>
          <a:p>
            <a:r>
              <a:rPr lang="ja-JP" altLang="en-US" dirty="0"/>
              <a:t>マスター タイトルの書式設定</a:t>
            </a:r>
            <a:endParaRPr lang="en-US" dirty="0"/>
          </a:p>
        </p:txBody>
      </p:sp>
      <p:sp>
        <p:nvSpPr>
          <p:cNvPr id="3" name="Picture Placeholder 2"/>
          <p:cNvSpPr>
            <a:spLocks noGrp="1" noChangeAspect="1"/>
          </p:cNvSpPr>
          <p:nvPr>
            <p:ph type="pic" idx="1"/>
          </p:nvPr>
        </p:nvSpPr>
        <p:spPr>
          <a:xfrm>
            <a:off x="1942415" y="634965"/>
            <a:ext cx="6591985"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ja-JP" altLang="en-US" dirty="0"/>
              <a:t>図を追加</a:t>
            </a:r>
            <a:endParaRPr lang="en-US" dirty="0"/>
          </a:p>
        </p:txBody>
      </p:sp>
      <p:sp>
        <p:nvSpPr>
          <p:cNvPr id="4" name="Text Placeholder 3"/>
          <p:cNvSpPr>
            <a:spLocks noGrp="1"/>
          </p:cNvSpPr>
          <p:nvPr>
            <p:ph type="body" sz="half" idx="2"/>
          </p:nvPr>
        </p:nvSpPr>
        <p:spPr>
          <a:xfrm>
            <a:off x="1942415" y="5367338"/>
            <a:ext cx="6591985"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dirty="0"/>
              <a:t>マスター テキストの書式設定</a:t>
            </a:r>
          </a:p>
        </p:txBody>
      </p:sp>
      <p:sp>
        <p:nvSpPr>
          <p:cNvPr id="5" name="Date Placeholder 4"/>
          <p:cNvSpPr>
            <a:spLocks noGrp="1"/>
          </p:cNvSpPr>
          <p:nvPr>
            <p:ph type="dt" sz="half" idx="10"/>
          </p:nvPr>
        </p:nvSpPr>
        <p:spPr/>
        <p:txBody>
          <a:bodyPr/>
          <a:lstStyle/>
          <a:p>
            <a:fld id="{3F0CA0FF-0B93-4B37-987C-B46BF23C27D7}" type="datetime1">
              <a:rPr lang="ja-JP" altLang="en-US" smtClean="0">
                <a:solidFill>
                  <a:prstClr val="black">
                    <a:tint val="75000"/>
                  </a:prstClr>
                </a:solidFill>
              </a:rPr>
              <a:t>2015/9/2</a:t>
            </a:fld>
            <a:endParaRPr lang="ja-JP"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ja-JP" altLang="en-US">
              <a:solidFill>
                <a:prstClr val="black">
                  <a:tint val="75000"/>
                </a:prstClr>
              </a:solidFill>
            </a:endParaRPr>
          </a:p>
        </p:txBody>
      </p:sp>
      <p:sp>
        <p:nvSpPr>
          <p:cNvPr id="10" name="Freeform 11"/>
          <p:cNvSpPr/>
          <p:nvPr/>
        </p:nvSpPr>
        <p:spPr bwMode="auto">
          <a:xfrm flipV="1">
            <a:off x="58" y="4910660"/>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a:xfrm>
            <a:off x="511228" y="4983088"/>
            <a:ext cx="584978" cy="365125"/>
          </a:xfrm>
        </p:spPr>
        <p:txBody>
          <a:bodyPr/>
          <a:lstStyle/>
          <a:p>
            <a:fld id="{DCF30E6B-2AC6-421A-A33D-F500596C43F0}" type="slidenum">
              <a:rPr lang="ja-JP" altLang="en-US" smtClean="0"/>
              <a:pPr/>
              <a:t>‹#›</a:t>
            </a:fld>
            <a:endParaRPr lang="ja-JP" altLang="en-US"/>
          </a:p>
        </p:txBody>
      </p:sp>
    </p:spTree>
    <p:extLst>
      <p:ext uri="{BB962C8B-B14F-4D97-AF65-F5344CB8AC3E}">
        <p14:creationId xmlns:p14="http://schemas.microsoft.com/office/powerpoint/2010/main" val="136969543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4.xml"/><Relationship Id="rId13" Type="http://schemas.openxmlformats.org/officeDocument/2006/relationships/slideLayout" Target="../slideLayouts/slideLayout29.xml"/><Relationship Id="rId3" Type="http://schemas.openxmlformats.org/officeDocument/2006/relationships/slideLayout" Target="../slideLayouts/slideLayout19.xml"/><Relationship Id="rId7" Type="http://schemas.openxmlformats.org/officeDocument/2006/relationships/slideLayout" Target="../slideLayouts/slideLayout23.xml"/><Relationship Id="rId12" Type="http://schemas.openxmlformats.org/officeDocument/2006/relationships/slideLayout" Target="../slideLayouts/slideLayout28.xml"/><Relationship Id="rId17" Type="http://schemas.openxmlformats.org/officeDocument/2006/relationships/theme" Target="../theme/theme2.xml"/><Relationship Id="rId2" Type="http://schemas.openxmlformats.org/officeDocument/2006/relationships/slideLayout" Target="../slideLayouts/slideLayout18.xml"/><Relationship Id="rId16" Type="http://schemas.openxmlformats.org/officeDocument/2006/relationships/slideLayout" Target="../slideLayouts/slideLayout32.xml"/><Relationship Id="rId1" Type="http://schemas.openxmlformats.org/officeDocument/2006/relationships/slideLayout" Target="../slideLayouts/slideLayout17.xml"/><Relationship Id="rId6" Type="http://schemas.openxmlformats.org/officeDocument/2006/relationships/slideLayout" Target="../slideLayouts/slideLayout22.xml"/><Relationship Id="rId11" Type="http://schemas.openxmlformats.org/officeDocument/2006/relationships/slideLayout" Target="../slideLayouts/slideLayout27.xml"/><Relationship Id="rId5" Type="http://schemas.openxmlformats.org/officeDocument/2006/relationships/slideLayout" Target="../slideLayouts/slideLayout21.xml"/><Relationship Id="rId15" Type="http://schemas.openxmlformats.org/officeDocument/2006/relationships/slideLayout" Target="../slideLayouts/slideLayout31.xml"/><Relationship Id="rId10" Type="http://schemas.openxmlformats.org/officeDocument/2006/relationships/slideLayout" Target="../slideLayouts/slideLayout26.xml"/><Relationship Id="rId4" Type="http://schemas.openxmlformats.org/officeDocument/2006/relationships/slideLayout" Target="../slideLayouts/slideLayout20.xml"/><Relationship Id="rId9" Type="http://schemas.openxmlformats.org/officeDocument/2006/relationships/slideLayout" Target="../slideLayouts/slideLayout25.xml"/><Relationship Id="rId14" Type="http://schemas.openxmlformats.org/officeDocument/2006/relationships/slideLayout" Target="../slideLayouts/slideLayout3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40.xml"/><Relationship Id="rId13" Type="http://schemas.openxmlformats.org/officeDocument/2006/relationships/slideLayout" Target="../slideLayouts/slideLayout45.xml"/><Relationship Id="rId3" Type="http://schemas.openxmlformats.org/officeDocument/2006/relationships/slideLayout" Target="../slideLayouts/slideLayout35.xml"/><Relationship Id="rId7" Type="http://schemas.openxmlformats.org/officeDocument/2006/relationships/slideLayout" Target="../slideLayouts/slideLayout39.xml"/><Relationship Id="rId12" Type="http://schemas.openxmlformats.org/officeDocument/2006/relationships/slideLayout" Target="../slideLayouts/slideLayout44.xml"/><Relationship Id="rId17" Type="http://schemas.openxmlformats.org/officeDocument/2006/relationships/theme" Target="../theme/theme3.xml"/><Relationship Id="rId2" Type="http://schemas.openxmlformats.org/officeDocument/2006/relationships/slideLayout" Target="../slideLayouts/slideLayout34.xml"/><Relationship Id="rId16" Type="http://schemas.openxmlformats.org/officeDocument/2006/relationships/slideLayout" Target="../slideLayouts/slideLayout48.xml"/><Relationship Id="rId1" Type="http://schemas.openxmlformats.org/officeDocument/2006/relationships/slideLayout" Target="../slideLayouts/slideLayout33.xml"/><Relationship Id="rId6" Type="http://schemas.openxmlformats.org/officeDocument/2006/relationships/slideLayout" Target="../slideLayouts/slideLayout38.xml"/><Relationship Id="rId11" Type="http://schemas.openxmlformats.org/officeDocument/2006/relationships/slideLayout" Target="../slideLayouts/slideLayout43.xml"/><Relationship Id="rId5" Type="http://schemas.openxmlformats.org/officeDocument/2006/relationships/slideLayout" Target="../slideLayouts/slideLayout37.xml"/><Relationship Id="rId15" Type="http://schemas.openxmlformats.org/officeDocument/2006/relationships/slideLayout" Target="../slideLayouts/slideLayout47.xml"/><Relationship Id="rId10" Type="http://schemas.openxmlformats.org/officeDocument/2006/relationships/slideLayout" Target="../slideLayouts/slideLayout42.xml"/><Relationship Id="rId4" Type="http://schemas.openxmlformats.org/officeDocument/2006/relationships/slideLayout" Target="../slideLayouts/slideLayout36.xml"/><Relationship Id="rId9" Type="http://schemas.openxmlformats.org/officeDocument/2006/relationships/slideLayout" Target="../slideLayouts/slideLayout41.xml"/><Relationship Id="rId14" Type="http://schemas.openxmlformats.org/officeDocument/2006/relationships/slideLayout" Target="../slideLayouts/slideLayout4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36" name="Group 35"/>
          <p:cNvGrpSpPr/>
          <p:nvPr/>
        </p:nvGrpSpPr>
        <p:grpSpPr>
          <a:xfrm>
            <a:off x="1" y="228600"/>
            <a:ext cx="1981200" cy="6638628"/>
            <a:chOff x="2487613" y="285750"/>
            <a:chExt cx="2428875" cy="5654676"/>
          </a:xfrm>
        </p:grpSpPr>
        <p:sp>
          <p:nvSpPr>
            <p:cNvPr id="37"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38"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39"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40"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41"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42"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43"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44"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45"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46"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47"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48"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49" name="Group 48"/>
          <p:cNvGrpSpPr/>
          <p:nvPr/>
        </p:nvGrpSpPr>
        <p:grpSpPr>
          <a:xfrm>
            <a:off x="20421" y="749"/>
            <a:ext cx="1952272" cy="6852504"/>
            <a:chOff x="6627813" y="196102"/>
            <a:chExt cx="1952625" cy="5677649"/>
          </a:xfrm>
        </p:grpSpPr>
        <p:sp>
          <p:nvSpPr>
            <p:cNvPr id="50" name="Freeform 27"/>
            <p:cNvSpPr/>
            <p:nvPr/>
          </p:nvSpPr>
          <p:spPr bwMode="auto">
            <a:xfrm>
              <a:off x="6627813" y="196102"/>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51"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52"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53"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54"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55"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56"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57"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58"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59"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60"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61"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62" name="Rectangle 61"/>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1945200" y="624110"/>
            <a:ext cx="6589200" cy="1280890"/>
          </a:xfrm>
          <a:prstGeom prst="rect">
            <a:avLst/>
          </a:prstGeom>
        </p:spPr>
        <p:txBody>
          <a:bodyPr vert="horz" lIns="91440" tIns="45720" rIns="91440" bIns="45720" rtlCol="0" anchor="t">
            <a:normAutofit/>
          </a:bodyPr>
          <a:lstStyle/>
          <a:p>
            <a:r>
              <a:rPr lang="ja-JP" altLang="en-US" dirty="0"/>
              <a:t>マスター タイトルの書式設定</a:t>
            </a:r>
            <a:endParaRPr lang="en-US" dirty="0"/>
          </a:p>
        </p:txBody>
      </p:sp>
      <p:sp>
        <p:nvSpPr>
          <p:cNvPr id="3" name="Text Placeholder 2"/>
          <p:cNvSpPr>
            <a:spLocks noGrp="1"/>
          </p:cNvSpPr>
          <p:nvPr>
            <p:ph type="body" idx="1"/>
          </p:nvPr>
        </p:nvSpPr>
        <p:spPr>
          <a:xfrm>
            <a:off x="1942415" y="2133600"/>
            <a:ext cx="6591985" cy="3886200"/>
          </a:xfrm>
          <a:prstGeom prst="rect">
            <a:avLst/>
          </a:prstGeom>
        </p:spPr>
        <p:txBody>
          <a:bodyPr vert="horz" lIns="91440" tIns="45720" rIns="91440" bIns="45720" rtlCol="0">
            <a:normAutofit/>
          </a:bodyPr>
          <a:lstStyle/>
          <a:p>
            <a:pPr lvl="0"/>
            <a:r>
              <a:rPr lang="ja-JP" altLang="en-US" dirty="0"/>
              <a:t>マスター テキストの書式設定</a:t>
            </a:r>
          </a:p>
          <a:p>
            <a:pPr lvl="1"/>
            <a:r>
              <a:rPr lang="ja-JP" altLang="en-US" dirty="0"/>
              <a:t>第 </a:t>
            </a:r>
            <a:r>
              <a:rPr lang="en-US" altLang="ja-JP" dirty="0"/>
              <a:t>2 </a:t>
            </a:r>
            <a:r>
              <a:rPr lang="ja-JP" altLang="en-US" dirty="0"/>
              <a:t>レベル</a:t>
            </a:r>
          </a:p>
          <a:p>
            <a:pPr lvl="2"/>
            <a:r>
              <a:rPr lang="ja-JP" altLang="en-US" dirty="0"/>
              <a:t>第 </a:t>
            </a:r>
            <a:r>
              <a:rPr lang="en-US" altLang="ja-JP" dirty="0"/>
              <a:t>3 </a:t>
            </a:r>
            <a:r>
              <a:rPr lang="ja-JP" altLang="en-US" dirty="0"/>
              <a:t>レベル</a:t>
            </a:r>
          </a:p>
          <a:p>
            <a:pPr lvl="3"/>
            <a:r>
              <a:rPr lang="ja-JP" altLang="en-US" dirty="0"/>
              <a:t>第 </a:t>
            </a:r>
            <a:r>
              <a:rPr lang="en-US" altLang="ja-JP" dirty="0"/>
              <a:t>4 </a:t>
            </a:r>
            <a:r>
              <a:rPr lang="ja-JP" altLang="en-US" dirty="0"/>
              <a:t>レベル</a:t>
            </a:r>
          </a:p>
          <a:p>
            <a:pPr lvl="4"/>
            <a:r>
              <a:rPr lang="ja-JP" altLang="en-US" dirty="0"/>
              <a:t>第 </a:t>
            </a:r>
            <a:r>
              <a:rPr lang="en-US" altLang="ja-JP" dirty="0"/>
              <a:t>5 </a:t>
            </a:r>
            <a:r>
              <a:rPr lang="ja-JP" altLang="en-US" dirty="0"/>
              <a:t>レベル</a:t>
            </a:r>
            <a:endParaRPr lang="en-US" dirty="0"/>
          </a:p>
        </p:txBody>
      </p:sp>
      <p:sp>
        <p:nvSpPr>
          <p:cNvPr id="4" name="Date Placeholder 3"/>
          <p:cNvSpPr>
            <a:spLocks noGrp="1"/>
          </p:cNvSpPr>
          <p:nvPr>
            <p:ph type="dt" sz="half" idx="2"/>
          </p:nvPr>
        </p:nvSpPr>
        <p:spPr>
          <a:xfrm>
            <a:off x="7772400" y="6135089"/>
            <a:ext cx="766380" cy="370171"/>
          </a:xfrm>
          <a:prstGeom prst="rect">
            <a:avLst/>
          </a:prstGeom>
        </p:spPr>
        <p:txBody>
          <a:bodyPr vert="horz" lIns="91440" tIns="45720" rIns="91440" bIns="45720" rtlCol="0" anchor="ctr"/>
          <a:lstStyle>
            <a:lvl1pPr algn="r">
              <a:defRPr sz="900">
                <a:solidFill>
                  <a:schemeClr val="tx1">
                    <a:tint val="75000"/>
                  </a:schemeClr>
                </a:solidFill>
              </a:defRPr>
            </a:lvl1pPr>
          </a:lstStyle>
          <a:p>
            <a:fld id="{C4F19508-5AC8-4524-9336-CAE0D0FC4949}" type="datetime1">
              <a:rPr lang="ja-JP" altLang="en-US" smtClean="0">
                <a:solidFill>
                  <a:prstClr val="black">
                    <a:tint val="75000"/>
                  </a:prstClr>
                </a:solidFill>
              </a:rPr>
              <a:t>2015/9/2</a:t>
            </a:fld>
            <a:endParaRPr lang="ja-JP" altLang="en-US">
              <a:solidFill>
                <a:prstClr val="black">
                  <a:tint val="75000"/>
                </a:prstClr>
              </a:solidFill>
            </a:endParaRPr>
          </a:p>
        </p:txBody>
      </p:sp>
      <p:sp>
        <p:nvSpPr>
          <p:cNvPr id="5" name="Footer Placeholder 4"/>
          <p:cNvSpPr>
            <a:spLocks noGrp="1"/>
          </p:cNvSpPr>
          <p:nvPr>
            <p:ph type="ftr" sz="quarter" idx="3"/>
          </p:nvPr>
        </p:nvSpPr>
        <p:spPr>
          <a:xfrm>
            <a:off x="1942415" y="6135809"/>
            <a:ext cx="5716488"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ja-JP" altLang="en-US">
              <a:solidFill>
                <a:prstClr val="black">
                  <a:tint val="75000"/>
                </a:prstClr>
              </a:solidFill>
            </a:endParaRPr>
          </a:p>
        </p:txBody>
      </p:sp>
      <p:sp>
        <p:nvSpPr>
          <p:cNvPr id="6" name="Slide Number Placeholder 5"/>
          <p:cNvSpPr>
            <a:spLocks noGrp="1"/>
          </p:cNvSpPr>
          <p:nvPr>
            <p:ph type="sldNum" sz="quarter" idx="4"/>
          </p:nvPr>
        </p:nvSpPr>
        <p:spPr bwMode="gray">
          <a:xfrm>
            <a:off x="511228" y="787783"/>
            <a:ext cx="584978" cy="365125"/>
          </a:xfrm>
          <a:prstGeom prst="rect">
            <a:avLst/>
          </a:prstGeom>
        </p:spPr>
        <p:txBody>
          <a:bodyPr vert="horz" lIns="91440" tIns="45720" rIns="91440" bIns="45720" rtlCol="0" anchor="ctr"/>
          <a:lstStyle>
            <a:lvl1pPr algn="r">
              <a:defRPr sz="2000">
                <a:solidFill>
                  <a:srgbClr val="FEFFFF"/>
                </a:solidFill>
              </a:defRPr>
            </a:lvl1pPr>
          </a:lstStyle>
          <a:p>
            <a:fld id="{DCF30E6B-2AC6-421A-A33D-F500596C43F0}" type="slidenum">
              <a:rPr lang="ja-JP" altLang="en-US" smtClean="0"/>
              <a:pPr/>
              <a:t>‹#›</a:t>
            </a:fld>
            <a:endParaRPr lang="ja-JP" altLang="en-US"/>
          </a:p>
        </p:txBody>
      </p:sp>
    </p:spTree>
    <p:extLst>
      <p:ext uri="{BB962C8B-B14F-4D97-AF65-F5344CB8AC3E}">
        <p14:creationId xmlns:p14="http://schemas.microsoft.com/office/powerpoint/2010/main" val="2516677263"/>
      </p:ext>
    </p:extLst>
  </p:cSld>
  <p:clrMap bg1="lt1" tx1="dk1" bg2="lt2" tx2="dk2" accent1="accent1" accent2="accent2" accent3="accent3" accent4="accent4" accent5="accent5" accent6="accent6" hlink="hlink" folHlink="folHlink"/>
  <p:sldLayoutIdLst>
    <p:sldLayoutId id="2147483883" r:id="rId1"/>
    <p:sldLayoutId id="2147483884" r:id="rId2"/>
    <p:sldLayoutId id="2147483885" r:id="rId3"/>
    <p:sldLayoutId id="2147483886" r:id="rId4"/>
    <p:sldLayoutId id="2147483887" r:id="rId5"/>
    <p:sldLayoutId id="2147483888" r:id="rId6"/>
    <p:sldLayoutId id="2147483889" r:id="rId7"/>
    <p:sldLayoutId id="2147483890" r:id="rId8"/>
    <p:sldLayoutId id="2147483891" r:id="rId9"/>
    <p:sldLayoutId id="2147483892" r:id="rId10"/>
    <p:sldLayoutId id="2147483893" r:id="rId11"/>
    <p:sldLayoutId id="2147483894" r:id="rId12"/>
    <p:sldLayoutId id="2147483895" r:id="rId13"/>
    <p:sldLayoutId id="2147483896" r:id="rId14"/>
    <p:sldLayoutId id="2147483897" r:id="rId15"/>
    <p:sldLayoutId id="2147483898" r:id="rId16"/>
  </p:sldLayoutIdLst>
  <p:hf hdr="0" ftr="0"/>
  <p:txStyles>
    <p:titleStyle>
      <a:lvl1pPr algn="l" defTabSz="457200" rtl="0" eaLnBrk="1" latinLnBrk="0" hangingPunct="1">
        <a:spcBef>
          <a:spcPct val="0"/>
        </a:spcBef>
        <a:buNone/>
        <a:defRPr kumimoji="1" sz="3600" kern="1200">
          <a:solidFill>
            <a:schemeClr val="accent2">
              <a:lumMod val="75000"/>
            </a:schemeClr>
          </a:solidFill>
          <a:latin typeface="+mj-lt"/>
          <a:ea typeface="+mj-ea"/>
          <a:cs typeface="+mj-cs"/>
        </a:defRPr>
      </a:lvl1pPr>
      <a:lvl2pPr eaLnBrk="1" hangingPunct="1">
        <a:defRPr kumimoji="1">
          <a:solidFill>
            <a:schemeClr val="tx2"/>
          </a:solidFill>
        </a:defRPr>
      </a:lvl2pPr>
      <a:lvl3pPr eaLnBrk="1" hangingPunct="1">
        <a:defRPr kumimoji="1">
          <a:solidFill>
            <a:schemeClr val="tx2"/>
          </a:solidFill>
        </a:defRPr>
      </a:lvl3pPr>
      <a:lvl4pPr eaLnBrk="1" hangingPunct="1">
        <a:defRPr kumimoji="1">
          <a:solidFill>
            <a:schemeClr val="tx2"/>
          </a:solidFill>
        </a:defRPr>
      </a:lvl4pPr>
      <a:lvl5pPr eaLnBrk="1" hangingPunct="1">
        <a:defRPr kumimoji="1">
          <a:solidFill>
            <a:schemeClr val="tx2"/>
          </a:solidFill>
        </a:defRPr>
      </a:lvl5pPr>
      <a:lvl6pPr eaLnBrk="1" hangingPunct="1">
        <a:defRPr kumimoji="1">
          <a:solidFill>
            <a:schemeClr val="tx2"/>
          </a:solidFill>
        </a:defRPr>
      </a:lvl6pPr>
      <a:lvl7pPr eaLnBrk="1" hangingPunct="1">
        <a:defRPr kumimoji="1">
          <a:solidFill>
            <a:schemeClr val="tx2"/>
          </a:solidFill>
        </a:defRPr>
      </a:lvl7pPr>
      <a:lvl8pPr eaLnBrk="1" hangingPunct="1">
        <a:defRPr kumimoji="1">
          <a:solidFill>
            <a:schemeClr val="tx2"/>
          </a:solidFill>
        </a:defRPr>
      </a:lvl8pPr>
      <a:lvl9pPr eaLnBrk="1" hangingPunct="1">
        <a:defRPr kumimoji="1">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kumimoji="1"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kumimoji="1"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kumimoji="1"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kumimoji="1"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kumimoji="1"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kumimoji="1"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kumimoji="1"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kumimoji="1"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kumimoji="1"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kumimoji="1" sz="1800" kern="1200">
          <a:solidFill>
            <a:schemeClr val="tx1"/>
          </a:solidFill>
          <a:latin typeface="+mn-lt"/>
          <a:ea typeface="+mn-ea"/>
          <a:cs typeface="+mn-cs"/>
        </a:defRPr>
      </a:lvl1pPr>
      <a:lvl2pPr marL="457200" algn="l" defTabSz="457200" rtl="0" eaLnBrk="1" latinLnBrk="0" hangingPunct="1">
        <a:defRPr kumimoji="1" sz="1800" kern="1200">
          <a:solidFill>
            <a:schemeClr val="tx1"/>
          </a:solidFill>
          <a:latin typeface="+mn-lt"/>
          <a:ea typeface="+mn-ea"/>
          <a:cs typeface="+mn-cs"/>
        </a:defRPr>
      </a:lvl2pPr>
      <a:lvl3pPr marL="914400" algn="l" defTabSz="457200" rtl="0" eaLnBrk="1" latinLnBrk="0" hangingPunct="1">
        <a:defRPr kumimoji="1" sz="1800" kern="1200">
          <a:solidFill>
            <a:schemeClr val="tx1"/>
          </a:solidFill>
          <a:latin typeface="+mn-lt"/>
          <a:ea typeface="+mn-ea"/>
          <a:cs typeface="+mn-cs"/>
        </a:defRPr>
      </a:lvl3pPr>
      <a:lvl4pPr marL="1371600" algn="l" defTabSz="457200" rtl="0" eaLnBrk="1" latinLnBrk="0" hangingPunct="1">
        <a:defRPr kumimoji="1" sz="1800" kern="1200">
          <a:solidFill>
            <a:schemeClr val="tx1"/>
          </a:solidFill>
          <a:latin typeface="+mn-lt"/>
          <a:ea typeface="+mn-ea"/>
          <a:cs typeface="+mn-cs"/>
        </a:defRPr>
      </a:lvl4pPr>
      <a:lvl5pPr marL="1828800" algn="l" defTabSz="457200" rtl="0" eaLnBrk="1" latinLnBrk="0" hangingPunct="1">
        <a:defRPr kumimoji="1" sz="1800" kern="1200">
          <a:solidFill>
            <a:schemeClr val="tx1"/>
          </a:solidFill>
          <a:latin typeface="+mn-lt"/>
          <a:ea typeface="+mn-ea"/>
          <a:cs typeface="+mn-cs"/>
        </a:defRPr>
      </a:lvl5pPr>
      <a:lvl6pPr marL="2286000" algn="l" defTabSz="457200" rtl="0" eaLnBrk="1" latinLnBrk="0" hangingPunct="1">
        <a:defRPr kumimoji="1" sz="1800" kern="1200">
          <a:solidFill>
            <a:schemeClr val="tx1"/>
          </a:solidFill>
          <a:latin typeface="+mn-lt"/>
          <a:ea typeface="+mn-ea"/>
          <a:cs typeface="+mn-cs"/>
        </a:defRPr>
      </a:lvl6pPr>
      <a:lvl7pPr marL="2743200" algn="l" defTabSz="457200" rtl="0" eaLnBrk="1" latinLnBrk="0" hangingPunct="1">
        <a:defRPr kumimoji="1" sz="1800" kern="1200">
          <a:solidFill>
            <a:schemeClr val="tx1"/>
          </a:solidFill>
          <a:latin typeface="+mn-lt"/>
          <a:ea typeface="+mn-ea"/>
          <a:cs typeface="+mn-cs"/>
        </a:defRPr>
      </a:lvl7pPr>
      <a:lvl8pPr marL="3200400" algn="l" defTabSz="457200" rtl="0" eaLnBrk="1" latinLnBrk="0" hangingPunct="1">
        <a:defRPr kumimoji="1" sz="1800" kern="1200">
          <a:solidFill>
            <a:schemeClr val="tx1"/>
          </a:solidFill>
          <a:latin typeface="+mn-lt"/>
          <a:ea typeface="+mn-ea"/>
          <a:cs typeface="+mn-cs"/>
        </a:defRPr>
      </a:lvl8pPr>
      <a:lvl9pPr marL="3657600" algn="l" defTabSz="457200" rtl="0" eaLnBrk="1" latinLnBrk="0" hangingPunct="1">
        <a:defRPr kumimoji="1"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36" name="Group 35"/>
          <p:cNvGrpSpPr/>
          <p:nvPr/>
        </p:nvGrpSpPr>
        <p:grpSpPr>
          <a:xfrm>
            <a:off x="1" y="228600"/>
            <a:ext cx="1981200" cy="6638628"/>
            <a:chOff x="2487613" y="285750"/>
            <a:chExt cx="2428875" cy="5654676"/>
          </a:xfrm>
        </p:grpSpPr>
        <p:sp>
          <p:nvSpPr>
            <p:cNvPr id="37"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38"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39"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40"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41"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42"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43"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44"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45"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46"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47"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48"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49" name="Group 48"/>
          <p:cNvGrpSpPr/>
          <p:nvPr/>
        </p:nvGrpSpPr>
        <p:grpSpPr>
          <a:xfrm>
            <a:off x="20421" y="749"/>
            <a:ext cx="1952272" cy="6852504"/>
            <a:chOff x="6627813" y="196102"/>
            <a:chExt cx="1952625" cy="5677649"/>
          </a:xfrm>
        </p:grpSpPr>
        <p:sp>
          <p:nvSpPr>
            <p:cNvPr id="50" name="Freeform 27"/>
            <p:cNvSpPr/>
            <p:nvPr/>
          </p:nvSpPr>
          <p:spPr bwMode="auto">
            <a:xfrm>
              <a:off x="6627813" y="196102"/>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51"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52"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53"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54"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55"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56"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57"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58"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59"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60"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61"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62" name="Rectangle 61"/>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1945200" y="624110"/>
            <a:ext cx="6589200" cy="1280890"/>
          </a:xfrm>
          <a:prstGeom prst="rect">
            <a:avLst/>
          </a:prstGeom>
        </p:spPr>
        <p:txBody>
          <a:bodyPr vert="horz" lIns="91440" tIns="45720" rIns="91440" bIns="45720" rtlCol="0" anchor="t">
            <a:normAutofit/>
          </a:bodyPr>
          <a:lstStyle/>
          <a:p>
            <a:r>
              <a:rPr lang="ja-JP" altLang="en-US" dirty="0"/>
              <a:t>マスター タイトルの書式設定</a:t>
            </a:r>
            <a:endParaRPr lang="en-US" dirty="0"/>
          </a:p>
        </p:txBody>
      </p:sp>
      <p:sp>
        <p:nvSpPr>
          <p:cNvPr id="3" name="Text Placeholder 2"/>
          <p:cNvSpPr>
            <a:spLocks noGrp="1"/>
          </p:cNvSpPr>
          <p:nvPr>
            <p:ph type="body" idx="1"/>
          </p:nvPr>
        </p:nvSpPr>
        <p:spPr>
          <a:xfrm>
            <a:off x="1942415" y="2133600"/>
            <a:ext cx="6591985" cy="3886200"/>
          </a:xfrm>
          <a:prstGeom prst="rect">
            <a:avLst/>
          </a:prstGeom>
        </p:spPr>
        <p:txBody>
          <a:bodyPr vert="horz" lIns="91440" tIns="45720" rIns="91440" bIns="45720" rtlCol="0">
            <a:normAutofit/>
          </a:bodyPr>
          <a:lstStyle/>
          <a:p>
            <a:pPr lvl="0"/>
            <a:r>
              <a:rPr lang="ja-JP" altLang="en-US" dirty="0"/>
              <a:t>マスター テキストの書式設定</a:t>
            </a:r>
          </a:p>
          <a:p>
            <a:pPr lvl="1"/>
            <a:r>
              <a:rPr lang="ja-JP" altLang="en-US" dirty="0"/>
              <a:t>第 </a:t>
            </a:r>
            <a:r>
              <a:rPr lang="en-US" altLang="ja-JP" dirty="0"/>
              <a:t>2 </a:t>
            </a:r>
            <a:r>
              <a:rPr lang="ja-JP" altLang="en-US" dirty="0"/>
              <a:t>レベル</a:t>
            </a:r>
          </a:p>
          <a:p>
            <a:pPr lvl="2"/>
            <a:r>
              <a:rPr lang="ja-JP" altLang="en-US" dirty="0"/>
              <a:t>第 </a:t>
            </a:r>
            <a:r>
              <a:rPr lang="en-US" altLang="ja-JP" dirty="0"/>
              <a:t>3 </a:t>
            </a:r>
            <a:r>
              <a:rPr lang="ja-JP" altLang="en-US" dirty="0"/>
              <a:t>レベル</a:t>
            </a:r>
          </a:p>
          <a:p>
            <a:pPr lvl="3"/>
            <a:r>
              <a:rPr lang="ja-JP" altLang="en-US" dirty="0"/>
              <a:t>第 </a:t>
            </a:r>
            <a:r>
              <a:rPr lang="en-US" altLang="ja-JP" dirty="0"/>
              <a:t>4 </a:t>
            </a:r>
            <a:r>
              <a:rPr lang="ja-JP" altLang="en-US" dirty="0"/>
              <a:t>レベル</a:t>
            </a:r>
          </a:p>
          <a:p>
            <a:pPr lvl="4"/>
            <a:r>
              <a:rPr lang="ja-JP" altLang="en-US" dirty="0"/>
              <a:t>第 </a:t>
            </a:r>
            <a:r>
              <a:rPr lang="en-US" altLang="ja-JP" dirty="0"/>
              <a:t>5 </a:t>
            </a:r>
            <a:r>
              <a:rPr lang="ja-JP" altLang="en-US" dirty="0"/>
              <a:t>レベル</a:t>
            </a:r>
            <a:endParaRPr lang="en-US" dirty="0"/>
          </a:p>
        </p:txBody>
      </p:sp>
      <p:sp>
        <p:nvSpPr>
          <p:cNvPr id="4" name="Date Placeholder 3"/>
          <p:cNvSpPr>
            <a:spLocks noGrp="1"/>
          </p:cNvSpPr>
          <p:nvPr>
            <p:ph type="dt" sz="half" idx="2"/>
          </p:nvPr>
        </p:nvSpPr>
        <p:spPr>
          <a:xfrm>
            <a:off x="7772400" y="6135089"/>
            <a:ext cx="766380" cy="370171"/>
          </a:xfrm>
          <a:prstGeom prst="rect">
            <a:avLst/>
          </a:prstGeom>
        </p:spPr>
        <p:txBody>
          <a:bodyPr vert="horz" lIns="91440" tIns="45720" rIns="91440" bIns="45720" rtlCol="0" anchor="ctr"/>
          <a:lstStyle>
            <a:lvl1pPr algn="r">
              <a:defRPr sz="900">
                <a:solidFill>
                  <a:schemeClr val="tx1">
                    <a:tint val="75000"/>
                  </a:schemeClr>
                </a:solidFill>
              </a:defRPr>
            </a:lvl1pPr>
          </a:lstStyle>
          <a:p>
            <a:fld id="{DF0AB028-0AE7-46B5-8386-09E8240DFC20}" type="datetime1">
              <a:rPr lang="ja-JP" altLang="en-US" smtClean="0">
                <a:solidFill>
                  <a:prstClr val="black">
                    <a:tint val="75000"/>
                  </a:prstClr>
                </a:solidFill>
              </a:rPr>
              <a:t>2015/9/2</a:t>
            </a:fld>
            <a:endParaRPr lang="ja-JP" altLang="en-US">
              <a:solidFill>
                <a:prstClr val="black">
                  <a:tint val="75000"/>
                </a:prstClr>
              </a:solidFill>
            </a:endParaRPr>
          </a:p>
        </p:txBody>
      </p:sp>
      <p:sp>
        <p:nvSpPr>
          <p:cNvPr id="5" name="Footer Placeholder 4"/>
          <p:cNvSpPr>
            <a:spLocks noGrp="1"/>
          </p:cNvSpPr>
          <p:nvPr>
            <p:ph type="ftr" sz="quarter" idx="3"/>
          </p:nvPr>
        </p:nvSpPr>
        <p:spPr>
          <a:xfrm>
            <a:off x="1942415" y="6135809"/>
            <a:ext cx="5716488"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ja-JP" altLang="en-US">
              <a:solidFill>
                <a:prstClr val="black">
                  <a:tint val="75000"/>
                </a:prstClr>
              </a:solidFill>
            </a:endParaRPr>
          </a:p>
        </p:txBody>
      </p:sp>
      <p:sp>
        <p:nvSpPr>
          <p:cNvPr id="6" name="Slide Number Placeholder 5"/>
          <p:cNvSpPr>
            <a:spLocks noGrp="1"/>
          </p:cNvSpPr>
          <p:nvPr>
            <p:ph type="sldNum" sz="quarter" idx="4"/>
          </p:nvPr>
        </p:nvSpPr>
        <p:spPr bwMode="gray">
          <a:xfrm>
            <a:off x="511228" y="787783"/>
            <a:ext cx="584978" cy="365125"/>
          </a:xfrm>
          <a:prstGeom prst="rect">
            <a:avLst/>
          </a:prstGeom>
        </p:spPr>
        <p:txBody>
          <a:bodyPr vert="horz" lIns="91440" tIns="45720" rIns="91440" bIns="45720" rtlCol="0" anchor="ctr"/>
          <a:lstStyle>
            <a:lvl1pPr algn="r">
              <a:defRPr sz="2000">
                <a:solidFill>
                  <a:srgbClr val="FEFFFF"/>
                </a:solidFill>
              </a:defRPr>
            </a:lvl1pPr>
          </a:lstStyle>
          <a:p>
            <a:fld id="{DCF30E6B-2AC6-421A-A33D-F500596C43F0}" type="slidenum">
              <a:rPr lang="ja-JP" altLang="en-US" smtClean="0"/>
              <a:pPr/>
              <a:t>‹#›</a:t>
            </a:fld>
            <a:endParaRPr lang="ja-JP" altLang="en-US"/>
          </a:p>
        </p:txBody>
      </p:sp>
    </p:spTree>
    <p:extLst>
      <p:ext uri="{BB962C8B-B14F-4D97-AF65-F5344CB8AC3E}">
        <p14:creationId xmlns:p14="http://schemas.microsoft.com/office/powerpoint/2010/main" val="3188875153"/>
      </p:ext>
    </p:extLst>
  </p:cSld>
  <p:clrMap bg1="lt1" tx1="dk1" bg2="lt2" tx2="dk2" accent1="accent1" accent2="accent2" accent3="accent3" accent4="accent4" accent5="accent5" accent6="accent6" hlink="hlink" folHlink="folHlink"/>
  <p:sldLayoutIdLst>
    <p:sldLayoutId id="2147483900" r:id="rId1"/>
    <p:sldLayoutId id="2147483901" r:id="rId2"/>
    <p:sldLayoutId id="2147483902" r:id="rId3"/>
    <p:sldLayoutId id="2147483903" r:id="rId4"/>
    <p:sldLayoutId id="2147483904" r:id="rId5"/>
    <p:sldLayoutId id="2147483905" r:id="rId6"/>
    <p:sldLayoutId id="2147483906" r:id="rId7"/>
    <p:sldLayoutId id="2147483907" r:id="rId8"/>
    <p:sldLayoutId id="2147483908" r:id="rId9"/>
    <p:sldLayoutId id="2147483909" r:id="rId10"/>
    <p:sldLayoutId id="2147483910" r:id="rId11"/>
    <p:sldLayoutId id="2147483911" r:id="rId12"/>
    <p:sldLayoutId id="2147483912" r:id="rId13"/>
    <p:sldLayoutId id="2147483913" r:id="rId14"/>
    <p:sldLayoutId id="2147483914" r:id="rId15"/>
    <p:sldLayoutId id="2147483915" r:id="rId16"/>
  </p:sldLayoutIdLst>
  <p:hf hdr="0" ftr="0"/>
  <p:txStyles>
    <p:titleStyle>
      <a:lvl1pPr algn="l" defTabSz="457200" rtl="0" eaLnBrk="1" latinLnBrk="0" hangingPunct="1">
        <a:spcBef>
          <a:spcPct val="0"/>
        </a:spcBef>
        <a:buNone/>
        <a:defRPr kumimoji="1" sz="3600" kern="1200">
          <a:solidFill>
            <a:schemeClr val="accent2">
              <a:lumMod val="75000"/>
            </a:schemeClr>
          </a:solidFill>
          <a:latin typeface="+mj-lt"/>
          <a:ea typeface="+mj-ea"/>
          <a:cs typeface="+mj-cs"/>
        </a:defRPr>
      </a:lvl1pPr>
      <a:lvl2pPr eaLnBrk="1" hangingPunct="1">
        <a:defRPr kumimoji="1">
          <a:solidFill>
            <a:schemeClr val="tx2"/>
          </a:solidFill>
        </a:defRPr>
      </a:lvl2pPr>
      <a:lvl3pPr eaLnBrk="1" hangingPunct="1">
        <a:defRPr kumimoji="1">
          <a:solidFill>
            <a:schemeClr val="tx2"/>
          </a:solidFill>
        </a:defRPr>
      </a:lvl3pPr>
      <a:lvl4pPr eaLnBrk="1" hangingPunct="1">
        <a:defRPr kumimoji="1">
          <a:solidFill>
            <a:schemeClr val="tx2"/>
          </a:solidFill>
        </a:defRPr>
      </a:lvl4pPr>
      <a:lvl5pPr eaLnBrk="1" hangingPunct="1">
        <a:defRPr kumimoji="1">
          <a:solidFill>
            <a:schemeClr val="tx2"/>
          </a:solidFill>
        </a:defRPr>
      </a:lvl5pPr>
      <a:lvl6pPr eaLnBrk="1" hangingPunct="1">
        <a:defRPr kumimoji="1">
          <a:solidFill>
            <a:schemeClr val="tx2"/>
          </a:solidFill>
        </a:defRPr>
      </a:lvl6pPr>
      <a:lvl7pPr eaLnBrk="1" hangingPunct="1">
        <a:defRPr kumimoji="1">
          <a:solidFill>
            <a:schemeClr val="tx2"/>
          </a:solidFill>
        </a:defRPr>
      </a:lvl7pPr>
      <a:lvl8pPr eaLnBrk="1" hangingPunct="1">
        <a:defRPr kumimoji="1">
          <a:solidFill>
            <a:schemeClr val="tx2"/>
          </a:solidFill>
        </a:defRPr>
      </a:lvl8pPr>
      <a:lvl9pPr eaLnBrk="1" hangingPunct="1">
        <a:defRPr kumimoji="1">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kumimoji="1"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kumimoji="1"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kumimoji="1"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kumimoji="1"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kumimoji="1"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kumimoji="1"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kumimoji="1"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kumimoji="1"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kumimoji="1"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kumimoji="1" sz="1800" kern="1200">
          <a:solidFill>
            <a:schemeClr val="tx1"/>
          </a:solidFill>
          <a:latin typeface="+mn-lt"/>
          <a:ea typeface="+mn-ea"/>
          <a:cs typeface="+mn-cs"/>
        </a:defRPr>
      </a:lvl1pPr>
      <a:lvl2pPr marL="457200" algn="l" defTabSz="457200" rtl="0" eaLnBrk="1" latinLnBrk="0" hangingPunct="1">
        <a:defRPr kumimoji="1" sz="1800" kern="1200">
          <a:solidFill>
            <a:schemeClr val="tx1"/>
          </a:solidFill>
          <a:latin typeface="+mn-lt"/>
          <a:ea typeface="+mn-ea"/>
          <a:cs typeface="+mn-cs"/>
        </a:defRPr>
      </a:lvl2pPr>
      <a:lvl3pPr marL="914400" algn="l" defTabSz="457200" rtl="0" eaLnBrk="1" latinLnBrk="0" hangingPunct="1">
        <a:defRPr kumimoji="1" sz="1800" kern="1200">
          <a:solidFill>
            <a:schemeClr val="tx1"/>
          </a:solidFill>
          <a:latin typeface="+mn-lt"/>
          <a:ea typeface="+mn-ea"/>
          <a:cs typeface="+mn-cs"/>
        </a:defRPr>
      </a:lvl3pPr>
      <a:lvl4pPr marL="1371600" algn="l" defTabSz="457200" rtl="0" eaLnBrk="1" latinLnBrk="0" hangingPunct="1">
        <a:defRPr kumimoji="1" sz="1800" kern="1200">
          <a:solidFill>
            <a:schemeClr val="tx1"/>
          </a:solidFill>
          <a:latin typeface="+mn-lt"/>
          <a:ea typeface="+mn-ea"/>
          <a:cs typeface="+mn-cs"/>
        </a:defRPr>
      </a:lvl4pPr>
      <a:lvl5pPr marL="1828800" algn="l" defTabSz="457200" rtl="0" eaLnBrk="1" latinLnBrk="0" hangingPunct="1">
        <a:defRPr kumimoji="1" sz="1800" kern="1200">
          <a:solidFill>
            <a:schemeClr val="tx1"/>
          </a:solidFill>
          <a:latin typeface="+mn-lt"/>
          <a:ea typeface="+mn-ea"/>
          <a:cs typeface="+mn-cs"/>
        </a:defRPr>
      </a:lvl5pPr>
      <a:lvl6pPr marL="2286000" algn="l" defTabSz="457200" rtl="0" eaLnBrk="1" latinLnBrk="0" hangingPunct="1">
        <a:defRPr kumimoji="1" sz="1800" kern="1200">
          <a:solidFill>
            <a:schemeClr val="tx1"/>
          </a:solidFill>
          <a:latin typeface="+mn-lt"/>
          <a:ea typeface="+mn-ea"/>
          <a:cs typeface="+mn-cs"/>
        </a:defRPr>
      </a:lvl6pPr>
      <a:lvl7pPr marL="2743200" algn="l" defTabSz="457200" rtl="0" eaLnBrk="1" latinLnBrk="0" hangingPunct="1">
        <a:defRPr kumimoji="1" sz="1800" kern="1200">
          <a:solidFill>
            <a:schemeClr val="tx1"/>
          </a:solidFill>
          <a:latin typeface="+mn-lt"/>
          <a:ea typeface="+mn-ea"/>
          <a:cs typeface="+mn-cs"/>
        </a:defRPr>
      </a:lvl7pPr>
      <a:lvl8pPr marL="3200400" algn="l" defTabSz="457200" rtl="0" eaLnBrk="1" latinLnBrk="0" hangingPunct="1">
        <a:defRPr kumimoji="1" sz="1800" kern="1200">
          <a:solidFill>
            <a:schemeClr val="tx1"/>
          </a:solidFill>
          <a:latin typeface="+mn-lt"/>
          <a:ea typeface="+mn-ea"/>
          <a:cs typeface="+mn-cs"/>
        </a:defRPr>
      </a:lvl8pPr>
      <a:lvl9pPr marL="3657600" algn="l" defTabSz="457200" rtl="0" eaLnBrk="1" latinLnBrk="0" hangingPunct="1">
        <a:defRPr kumimoji="1"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36" name="Group 35"/>
          <p:cNvGrpSpPr/>
          <p:nvPr/>
        </p:nvGrpSpPr>
        <p:grpSpPr>
          <a:xfrm>
            <a:off x="1" y="228600"/>
            <a:ext cx="1981200" cy="6638628"/>
            <a:chOff x="2487613" y="285750"/>
            <a:chExt cx="2428875" cy="5654676"/>
          </a:xfrm>
        </p:grpSpPr>
        <p:sp>
          <p:nvSpPr>
            <p:cNvPr id="37"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38"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39"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40"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41"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42"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43"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44"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45"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46"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47"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48"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49" name="Group 48"/>
          <p:cNvGrpSpPr/>
          <p:nvPr/>
        </p:nvGrpSpPr>
        <p:grpSpPr>
          <a:xfrm>
            <a:off x="20421" y="749"/>
            <a:ext cx="1952272" cy="6852504"/>
            <a:chOff x="6627813" y="196102"/>
            <a:chExt cx="1952625" cy="5677649"/>
          </a:xfrm>
        </p:grpSpPr>
        <p:sp>
          <p:nvSpPr>
            <p:cNvPr id="50" name="Freeform 27"/>
            <p:cNvSpPr/>
            <p:nvPr/>
          </p:nvSpPr>
          <p:spPr bwMode="auto">
            <a:xfrm>
              <a:off x="6627813" y="196102"/>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51"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52"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53"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54"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55"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56"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57"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58"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59"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60"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61"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62" name="Rectangle 61"/>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1945200" y="624110"/>
            <a:ext cx="6589200" cy="1280890"/>
          </a:xfrm>
          <a:prstGeom prst="rect">
            <a:avLst/>
          </a:prstGeom>
        </p:spPr>
        <p:txBody>
          <a:bodyPr vert="horz" lIns="91440" tIns="45720" rIns="91440" bIns="45720" rtlCol="0" anchor="t">
            <a:normAutofit/>
          </a:bodyPr>
          <a:lstStyle/>
          <a:p>
            <a:r>
              <a:rPr lang="ja-JP" altLang="en-US" dirty="0"/>
              <a:t>マスター タイトルの書式設定</a:t>
            </a:r>
            <a:endParaRPr lang="en-US" dirty="0"/>
          </a:p>
        </p:txBody>
      </p:sp>
      <p:sp>
        <p:nvSpPr>
          <p:cNvPr id="3" name="Text Placeholder 2"/>
          <p:cNvSpPr>
            <a:spLocks noGrp="1"/>
          </p:cNvSpPr>
          <p:nvPr>
            <p:ph type="body" idx="1"/>
          </p:nvPr>
        </p:nvSpPr>
        <p:spPr>
          <a:xfrm>
            <a:off x="1942415" y="2133600"/>
            <a:ext cx="6591985" cy="3886200"/>
          </a:xfrm>
          <a:prstGeom prst="rect">
            <a:avLst/>
          </a:prstGeom>
        </p:spPr>
        <p:txBody>
          <a:bodyPr vert="horz" lIns="91440" tIns="45720" rIns="91440" bIns="45720" rtlCol="0">
            <a:normAutofit/>
          </a:bodyPr>
          <a:lstStyle/>
          <a:p>
            <a:pPr lvl="0"/>
            <a:r>
              <a:rPr lang="ja-JP" altLang="en-US" dirty="0"/>
              <a:t>マスター テキストの書式設定</a:t>
            </a:r>
          </a:p>
          <a:p>
            <a:pPr lvl="1"/>
            <a:r>
              <a:rPr lang="ja-JP" altLang="en-US" dirty="0"/>
              <a:t>第 </a:t>
            </a:r>
            <a:r>
              <a:rPr lang="en-US" altLang="ja-JP" dirty="0"/>
              <a:t>2 </a:t>
            </a:r>
            <a:r>
              <a:rPr lang="ja-JP" altLang="en-US" dirty="0"/>
              <a:t>レベル</a:t>
            </a:r>
          </a:p>
          <a:p>
            <a:pPr lvl="2"/>
            <a:r>
              <a:rPr lang="ja-JP" altLang="en-US" dirty="0"/>
              <a:t>第 </a:t>
            </a:r>
            <a:r>
              <a:rPr lang="en-US" altLang="ja-JP" dirty="0"/>
              <a:t>3 </a:t>
            </a:r>
            <a:r>
              <a:rPr lang="ja-JP" altLang="en-US" dirty="0"/>
              <a:t>レベル</a:t>
            </a:r>
          </a:p>
          <a:p>
            <a:pPr lvl="3"/>
            <a:r>
              <a:rPr lang="ja-JP" altLang="en-US" dirty="0"/>
              <a:t>第 </a:t>
            </a:r>
            <a:r>
              <a:rPr lang="en-US" altLang="ja-JP" dirty="0"/>
              <a:t>4 </a:t>
            </a:r>
            <a:r>
              <a:rPr lang="ja-JP" altLang="en-US" dirty="0"/>
              <a:t>レベル</a:t>
            </a:r>
          </a:p>
          <a:p>
            <a:pPr lvl="4"/>
            <a:r>
              <a:rPr lang="ja-JP" altLang="en-US" dirty="0"/>
              <a:t>第 </a:t>
            </a:r>
            <a:r>
              <a:rPr lang="en-US" altLang="ja-JP" dirty="0"/>
              <a:t>5 </a:t>
            </a:r>
            <a:r>
              <a:rPr lang="ja-JP" altLang="en-US" dirty="0"/>
              <a:t>レベル</a:t>
            </a:r>
            <a:endParaRPr lang="en-US" dirty="0"/>
          </a:p>
        </p:txBody>
      </p:sp>
      <p:sp>
        <p:nvSpPr>
          <p:cNvPr id="4" name="Date Placeholder 3"/>
          <p:cNvSpPr>
            <a:spLocks noGrp="1"/>
          </p:cNvSpPr>
          <p:nvPr>
            <p:ph type="dt" sz="half" idx="2"/>
          </p:nvPr>
        </p:nvSpPr>
        <p:spPr>
          <a:xfrm>
            <a:off x="7772400" y="6135089"/>
            <a:ext cx="766380" cy="370171"/>
          </a:xfrm>
          <a:prstGeom prst="rect">
            <a:avLst/>
          </a:prstGeom>
        </p:spPr>
        <p:txBody>
          <a:bodyPr vert="horz" lIns="91440" tIns="45720" rIns="91440" bIns="45720" rtlCol="0" anchor="ctr"/>
          <a:lstStyle>
            <a:lvl1pPr algn="r">
              <a:defRPr sz="900">
                <a:solidFill>
                  <a:schemeClr val="tx1">
                    <a:tint val="75000"/>
                  </a:schemeClr>
                </a:solidFill>
              </a:defRPr>
            </a:lvl1pPr>
          </a:lstStyle>
          <a:p>
            <a:fld id="{E5DE5015-61ED-44F9-AA4D-47CF78784ADE}" type="datetime1">
              <a:rPr lang="ja-JP" altLang="en-US" smtClean="0">
                <a:solidFill>
                  <a:prstClr val="black">
                    <a:tint val="75000"/>
                  </a:prstClr>
                </a:solidFill>
              </a:rPr>
              <a:t>2015/9/2</a:t>
            </a:fld>
            <a:endParaRPr lang="ja-JP" altLang="en-US">
              <a:solidFill>
                <a:prstClr val="black">
                  <a:tint val="75000"/>
                </a:prstClr>
              </a:solidFill>
            </a:endParaRPr>
          </a:p>
        </p:txBody>
      </p:sp>
      <p:sp>
        <p:nvSpPr>
          <p:cNvPr id="5" name="Footer Placeholder 4"/>
          <p:cNvSpPr>
            <a:spLocks noGrp="1"/>
          </p:cNvSpPr>
          <p:nvPr>
            <p:ph type="ftr" sz="quarter" idx="3"/>
          </p:nvPr>
        </p:nvSpPr>
        <p:spPr>
          <a:xfrm>
            <a:off x="1942415" y="6135809"/>
            <a:ext cx="5716488"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ja-JP" altLang="en-US">
              <a:solidFill>
                <a:prstClr val="black">
                  <a:tint val="75000"/>
                </a:prstClr>
              </a:solidFill>
            </a:endParaRPr>
          </a:p>
        </p:txBody>
      </p:sp>
      <p:sp>
        <p:nvSpPr>
          <p:cNvPr id="6" name="Slide Number Placeholder 5"/>
          <p:cNvSpPr>
            <a:spLocks noGrp="1"/>
          </p:cNvSpPr>
          <p:nvPr>
            <p:ph type="sldNum" sz="quarter" idx="4"/>
          </p:nvPr>
        </p:nvSpPr>
        <p:spPr bwMode="gray">
          <a:xfrm>
            <a:off x="511228" y="787783"/>
            <a:ext cx="584978" cy="365125"/>
          </a:xfrm>
          <a:prstGeom prst="rect">
            <a:avLst/>
          </a:prstGeom>
        </p:spPr>
        <p:txBody>
          <a:bodyPr vert="horz" lIns="91440" tIns="45720" rIns="91440" bIns="45720" rtlCol="0" anchor="ctr"/>
          <a:lstStyle>
            <a:lvl1pPr algn="r">
              <a:defRPr sz="2000">
                <a:solidFill>
                  <a:srgbClr val="FEFFFF"/>
                </a:solidFill>
              </a:defRPr>
            </a:lvl1pPr>
          </a:lstStyle>
          <a:p>
            <a:fld id="{DCF30E6B-2AC6-421A-A33D-F500596C43F0}" type="slidenum">
              <a:rPr lang="ja-JP" altLang="en-US" smtClean="0"/>
              <a:pPr/>
              <a:t>‹#›</a:t>
            </a:fld>
            <a:endParaRPr lang="ja-JP" altLang="en-US"/>
          </a:p>
        </p:txBody>
      </p:sp>
    </p:spTree>
    <p:extLst>
      <p:ext uri="{BB962C8B-B14F-4D97-AF65-F5344CB8AC3E}">
        <p14:creationId xmlns:p14="http://schemas.microsoft.com/office/powerpoint/2010/main" val="1878193141"/>
      </p:ext>
    </p:extLst>
  </p:cSld>
  <p:clrMap bg1="lt1" tx1="dk1" bg2="lt2" tx2="dk2" accent1="accent1" accent2="accent2" accent3="accent3" accent4="accent4" accent5="accent5" accent6="accent6" hlink="hlink" folHlink="folHlink"/>
  <p:sldLayoutIdLst>
    <p:sldLayoutId id="2147483934" r:id="rId1"/>
    <p:sldLayoutId id="2147483935" r:id="rId2"/>
    <p:sldLayoutId id="2147483936" r:id="rId3"/>
    <p:sldLayoutId id="2147483937" r:id="rId4"/>
    <p:sldLayoutId id="2147483938" r:id="rId5"/>
    <p:sldLayoutId id="2147483939" r:id="rId6"/>
    <p:sldLayoutId id="2147483940" r:id="rId7"/>
    <p:sldLayoutId id="2147483941" r:id="rId8"/>
    <p:sldLayoutId id="2147483942" r:id="rId9"/>
    <p:sldLayoutId id="2147483943" r:id="rId10"/>
    <p:sldLayoutId id="2147483944" r:id="rId11"/>
    <p:sldLayoutId id="2147483945" r:id="rId12"/>
    <p:sldLayoutId id="2147483946" r:id="rId13"/>
    <p:sldLayoutId id="2147483947" r:id="rId14"/>
    <p:sldLayoutId id="2147483948" r:id="rId15"/>
    <p:sldLayoutId id="2147483949" r:id="rId16"/>
  </p:sldLayoutIdLst>
  <p:hf hdr="0" ftr="0"/>
  <p:txStyles>
    <p:titleStyle>
      <a:lvl1pPr algn="l" defTabSz="457200" rtl="0" eaLnBrk="1" latinLnBrk="0" hangingPunct="1">
        <a:spcBef>
          <a:spcPct val="0"/>
        </a:spcBef>
        <a:buNone/>
        <a:defRPr kumimoji="1" sz="3600" kern="1200">
          <a:solidFill>
            <a:schemeClr val="accent2">
              <a:lumMod val="75000"/>
            </a:schemeClr>
          </a:solidFill>
          <a:latin typeface="+mj-lt"/>
          <a:ea typeface="+mj-ea"/>
          <a:cs typeface="+mj-cs"/>
        </a:defRPr>
      </a:lvl1pPr>
      <a:lvl2pPr eaLnBrk="1" hangingPunct="1">
        <a:defRPr kumimoji="1">
          <a:solidFill>
            <a:schemeClr val="tx2"/>
          </a:solidFill>
        </a:defRPr>
      </a:lvl2pPr>
      <a:lvl3pPr eaLnBrk="1" hangingPunct="1">
        <a:defRPr kumimoji="1">
          <a:solidFill>
            <a:schemeClr val="tx2"/>
          </a:solidFill>
        </a:defRPr>
      </a:lvl3pPr>
      <a:lvl4pPr eaLnBrk="1" hangingPunct="1">
        <a:defRPr kumimoji="1">
          <a:solidFill>
            <a:schemeClr val="tx2"/>
          </a:solidFill>
        </a:defRPr>
      </a:lvl4pPr>
      <a:lvl5pPr eaLnBrk="1" hangingPunct="1">
        <a:defRPr kumimoji="1">
          <a:solidFill>
            <a:schemeClr val="tx2"/>
          </a:solidFill>
        </a:defRPr>
      </a:lvl5pPr>
      <a:lvl6pPr eaLnBrk="1" hangingPunct="1">
        <a:defRPr kumimoji="1">
          <a:solidFill>
            <a:schemeClr val="tx2"/>
          </a:solidFill>
        </a:defRPr>
      </a:lvl6pPr>
      <a:lvl7pPr eaLnBrk="1" hangingPunct="1">
        <a:defRPr kumimoji="1">
          <a:solidFill>
            <a:schemeClr val="tx2"/>
          </a:solidFill>
        </a:defRPr>
      </a:lvl7pPr>
      <a:lvl8pPr eaLnBrk="1" hangingPunct="1">
        <a:defRPr kumimoji="1">
          <a:solidFill>
            <a:schemeClr val="tx2"/>
          </a:solidFill>
        </a:defRPr>
      </a:lvl8pPr>
      <a:lvl9pPr eaLnBrk="1" hangingPunct="1">
        <a:defRPr kumimoji="1">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kumimoji="1"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kumimoji="1"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kumimoji="1"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kumimoji="1"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kumimoji="1"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kumimoji="1"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kumimoji="1"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kumimoji="1"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kumimoji="1"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kumimoji="1" sz="1800" kern="1200">
          <a:solidFill>
            <a:schemeClr val="tx1"/>
          </a:solidFill>
          <a:latin typeface="+mn-lt"/>
          <a:ea typeface="+mn-ea"/>
          <a:cs typeface="+mn-cs"/>
        </a:defRPr>
      </a:lvl1pPr>
      <a:lvl2pPr marL="457200" algn="l" defTabSz="457200" rtl="0" eaLnBrk="1" latinLnBrk="0" hangingPunct="1">
        <a:defRPr kumimoji="1" sz="1800" kern="1200">
          <a:solidFill>
            <a:schemeClr val="tx1"/>
          </a:solidFill>
          <a:latin typeface="+mn-lt"/>
          <a:ea typeface="+mn-ea"/>
          <a:cs typeface="+mn-cs"/>
        </a:defRPr>
      </a:lvl2pPr>
      <a:lvl3pPr marL="914400" algn="l" defTabSz="457200" rtl="0" eaLnBrk="1" latinLnBrk="0" hangingPunct="1">
        <a:defRPr kumimoji="1" sz="1800" kern="1200">
          <a:solidFill>
            <a:schemeClr val="tx1"/>
          </a:solidFill>
          <a:latin typeface="+mn-lt"/>
          <a:ea typeface="+mn-ea"/>
          <a:cs typeface="+mn-cs"/>
        </a:defRPr>
      </a:lvl3pPr>
      <a:lvl4pPr marL="1371600" algn="l" defTabSz="457200" rtl="0" eaLnBrk="1" latinLnBrk="0" hangingPunct="1">
        <a:defRPr kumimoji="1" sz="1800" kern="1200">
          <a:solidFill>
            <a:schemeClr val="tx1"/>
          </a:solidFill>
          <a:latin typeface="+mn-lt"/>
          <a:ea typeface="+mn-ea"/>
          <a:cs typeface="+mn-cs"/>
        </a:defRPr>
      </a:lvl4pPr>
      <a:lvl5pPr marL="1828800" algn="l" defTabSz="457200" rtl="0" eaLnBrk="1" latinLnBrk="0" hangingPunct="1">
        <a:defRPr kumimoji="1" sz="1800" kern="1200">
          <a:solidFill>
            <a:schemeClr val="tx1"/>
          </a:solidFill>
          <a:latin typeface="+mn-lt"/>
          <a:ea typeface="+mn-ea"/>
          <a:cs typeface="+mn-cs"/>
        </a:defRPr>
      </a:lvl5pPr>
      <a:lvl6pPr marL="2286000" algn="l" defTabSz="457200" rtl="0" eaLnBrk="1" latinLnBrk="0" hangingPunct="1">
        <a:defRPr kumimoji="1" sz="1800" kern="1200">
          <a:solidFill>
            <a:schemeClr val="tx1"/>
          </a:solidFill>
          <a:latin typeface="+mn-lt"/>
          <a:ea typeface="+mn-ea"/>
          <a:cs typeface="+mn-cs"/>
        </a:defRPr>
      </a:lvl6pPr>
      <a:lvl7pPr marL="2743200" algn="l" defTabSz="457200" rtl="0" eaLnBrk="1" latinLnBrk="0" hangingPunct="1">
        <a:defRPr kumimoji="1" sz="1800" kern="1200">
          <a:solidFill>
            <a:schemeClr val="tx1"/>
          </a:solidFill>
          <a:latin typeface="+mn-lt"/>
          <a:ea typeface="+mn-ea"/>
          <a:cs typeface="+mn-cs"/>
        </a:defRPr>
      </a:lvl7pPr>
      <a:lvl8pPr marL="3200400" algn="l" defTabSz="457200" rtl="0" eaLnBrk="1" latinLnBrk="0" hangingPunct="1">
        <a:defRPr kumimoji="1" sz="1800" kern="1200">
          <a:solidFill>
            <a:schemeClr val="tx1"/>
          </a:solidFill>
          <a:latin typeface="+mn-lt"/>
          <a:ea typeface="+mn-ea"/>
          <a:cs typeface="+mn-cs"/>
        </a:defRPr>
      </a:lvl8pPr>
      <a:lvl9pPr marL="3657600" algn="l" defTabSz="4572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8.xml"/><Relationship Id="rId1" Type="http://schemas.openxmlformats.org/officeDocument/2006/relationships/slideLayout" Target="../slideLayouts/slideLayout2.xml"/><Relationship Id="rId5" Type="http://schemas.openxmlformats.org/officeDocument/2006/relationships/image" Target="../media/image9.jpg"/><Relationship Id="rId4" Type="http://schemas.openxmlformats.org/officeDocument/2006/relationships/hyperlink" Target="http://showa.mainichi.jp/comeback/2008/01/post-1296.html" TargetMode="External"/></Relationships>
</file>

<file path=ppt/slides/_rels/slide11.xml.rels><?xml version="1.0" encoding="UTF-8" standalone="yes"?>
<Relationships xmlns="http://schemas.openxmlformats.org/package/2006/relationships"><Relationship Id="rId3" Type="http://schemas.openxmlformats.org/officeDocument/2006/relationships/hyperlink" Target="http://www.nhk.or.jp/ohayou/marugoto/2012/04/0425.html" TargetMode="External"/><Relationship Id="rId2" Type="http://schemas.openxmlformats.org/officeDocument/2006/relationships/notesSlide" Target="../notesSlides/notesSlide9.xml"/><Relationship Id="rId1" Type="http://schemas.openxmlformats.org/officeDocument/2006/relationships/slideLayout" Target="../slideLayouts/slideLayout7.xml"/><Relationship Id="rId5" Type="http://schemas.openxmlformats.org/officeDocument/2006/relationships/image" Target="../media/image11.jpg"/><Relationship Id="rId4" Type="http://schemas.openxmlformats.org/officeDocument/2006/relationships/image" Target="../media/image10.jpg"/></Relationships>
</file>

<file path=ppt/slides/_rels/slide1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jpg"/><Relationship Id="rId1" Type="http://schemas.openxmlformats.org/officeDocument/2006/relationships/slideLayout" Target="../slideLayouts/slideLayout18.xml"/></Relationships>
</file>

<file path=ppt/slides/_rels/slide1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4.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4.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3.xml"/></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2.xml"/></Relationships>
</file>

<file path=ppt/slides/_rels/slide21.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18.xml"/><Relationship Id="rId1" Type="http://schemas.openxmlformats.org/officeDocument/2006/relationships/slideLayout" Target="../slideLayouts/slideLayout2.xml"/><Relationship Id="rId5" Type="http://schemas.openxmlformats.org/officeDocument/2006/relationships/hyperlink" Target="http://myel.myvoice.jp/products/detail.php?product_id=14314" TargetMode="External"/><Relationship Id="rId4" Type="http://schemas.openxmlformats.org/officeDocument/2006/relationships/chart" Target="../charts/chart3.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8.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8" Type="http://schemas.openxmlformats.org/officeDocument/2006/relationships/hyperlink" Target="https://www.youtube.com/watch?v=Okb-LB4MNWo&amp;feature=player_embedded&amp;list=PLA61bUUkTUtc8I5Gpz8AVOqzODluziuof" TargetMode="External"/><Relationship Id="rId3" Type="http://schemas.openxmlformats.org/officeDocument/2006/relationships/hyperlink" Target="http://www.yhmf.jp/pdf/activity/aid/41_05.pdf" TargetMode="External"/><Relationship Id="rId7" Type="http://schemas.openxmlformats.org/officeDocument/2006/relationships/hyperlink" Target="http://mizkos.jp/files/project/2011sato.pdf" TargetMode="External"/><Relationship Id="rId2" Type="http://schemas.openxmlformats.org/officeDocument/2006/relationships/notesSlide" Target="../notesSlides/notesSlide22.xml"/><Relationship Id="rId1" Type="http://schemas.openxmlformats.org/officeDocument/2006/relationships/slideLayout" Target="../slideLayouts/slideLayout7.xml"/><Relationship Id="rId6" Type="http://schemas.openxmlformats.org/officeDocument/2006/relationships/hyperlink" Target="http://myel.myvoice.jp/products/detail.php?product_id=14314" TargetMode="External"/><Relationship Id="rId11" Type="http://schemas.openxmlformats.org/officeDocument/2006/relationships/hyperlink" Target="http://www.nhk.or.jp/ohayou/marugoto/2012/04/0425.html" TargetMode="External"/><Relationship Id="rId5" Type="http://schemas.openxmlformats.org/officeDocument/2006/relationships/hyperlink" Target="http://www.ksp-sp.com/open_data/topics/2011/1227.pdf" TargetMode="External"/><Relationship Id="rId10" Type="http://schemas.openxmlformats.org/officeDocument/2006/relationships/hyperlink" Target="http://showa.mainichi.jp/comeback/2008/01/post-1296.html" TargetMode="External"/><Relationship Id="rId4" Type="http://schemas.openxmlformats.org/officeDocument/2006/relationships/hyperlink" Target="http://www.seijo.ac.jp/pdf/falit/201/2016.pdf" TargetMode="External"/><Relationship Id="rId9" Type="http://schemas.openxmlformats.org/officeDocument/2006/relationships/hyperlink" Target="http://adgang.jp/2015/06/99252.html" TargetMode="External"/></Relationships>
</file>

<file path=ppt/slides/_rels/slide31.xml.rels><?xml version="1.0" encoding="UTF-8" standalone="yes"?>
<Relationships xmlns="http://schemas.openxmlformats.org/package/2006/relationships"><Relationship Id="rId3" Type="http://schemas.openxmlformats.org/officeDocument/2006/relationships/hyperlink" Target="http://www.sogop.co.jp/news/archives/2012/06/press_rele_4.html" TargetMode="External"/><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hyperlink" Target="http://www.seijo.ac.jp/pdf/falit/201/201-6.pdf" TargetMode="External"/><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18.xml"/><Relationship Id="rId6" Type="http://schemas.openxmlformats.org/officeDocument/2006/relationships/image" Target="../media/image6.png"/><Relationship Id="rId5" Type="http://schemas.openxmlformats.org/officeDocument/2006/relationships/image" Target="../media/image5.jpg"/><Relationship Id="rId4" Type="http://schemas.openxmlformats.org/officeDocument/2006/relationships/image" Target="../media/image4.png"/></Relationships>
</file>

<file path=ppt/slides/_rels/slide6.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hyperlink" Target="http://www.sogop.co.jp/news/archives/2012/06/press_rele_4.html" TargetMode="External"/></Relationships>
</file>

<file path=ppt/slides/_rels/slide7.xml.rels><?xml version="1.0" encoding="UTF-8" standalone="yes"?>
<Relationships xmlns="http://schemas.openxmlformats.org/package/2006/relationships"><Relationship Id="rId3" Type="http://schemas.openxmlformats.org/officeDocument/2006/relationships/hyperlink" Target="http://mizkos.jp/files/project/2011sato.pdf" TargetMode="External"/><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7.xml"/><Relationship Id="rId1" Type="http://schemas.openxmlformats.org/officeDocument/2006/relationships/slideLayout" Target="../slideLayouts/slideLayout18.xml"/><Relationship Id="rId4" Type="http://schemas.openxmlformats.org/officeDocument/2006/relationships/image" Target="../media/image8.jp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1556792"/>
            <a:ext cx="7772400" cy="1944216"/>
          </a:xfrm>
        </p:spPr>
        <p:txBody>
          <a:bodyPr>
            <a:noAutofit/>
          </a:bodyPr>
          <a:lstStyle/>
          <a:p>
            <a:r>
              <a:rPr kumimoji="1" lang="ja-JP" altLang="en-US" sz="5400" dirty="0" smtClean="0"/>
              <a:t>ノスタルジア</a:t>
            </a:r>
            <a:r>
              <a:rPr kumimoji="1" lang="en-US" altLang="ja-JP" sz="5400" dirty="0" smtClean="0"/>
              <a:t/>
            </a:r>
            <a:br>
              <a:rPr kumimoji="1" lang="en-US" altLang="ja-JP" sz="5400" dirty="0" smtClean="0"/>
            </a:br>
            <a:r>
              <a:rPr lang="ja-JP" altLang="en-US" sz="5400" dirty="0" smtClean="0"/>
              <a:t>マーケティング</a:t>
            </a:r>
            <a:endParaRPr kumimoji="1" lang="ja-JP" altLang="en-US" sz="5400" dirty="0"/>
          </a:p>
        </p:txBody>
      </p:sp>
      <p:sp>
        <p:nvSpPr>
          <p:cNvPr id="3" name="サブタイトル 2"/>
          <p:cNvSpPr>
            <a:spLocks noGrp="1"/>
          </p:cNvSpPr>
          <p:nvPr>
            <p:ph type="subTitle" idx="1"/>
          </p:nvPr>
        </p:nvSpPr>
        <p:spPr>
          <a:xfrm>
            <a:off x="1403648" y="4221088"/>
            <a:ext cx="6400800" cy="1752600"/>
          </a:xfrm>
        </p:spPr>
        <p:txBody>
          <a:bodyPr/>
          <a:lstStyle/>
          <a:p>
            <a:pPr algn="r"/>
            <a:r>
              <a:rPr lang="ja-JP" altLang="en-US" dirty="0" smtClean="0"/>
              <a:t>東洋大学　峰尾ゼミナール　</a:t>
            </a:r>
            <a:r>
              <a:rPr lang="en-US" altLang="ja-JP" dirty="0" smtClean="0"/>
              <a:t>3</a:t>
            </a:r>
            <a:r>
              <a:rPr lang="ja-JP" altLang="en-US" dirty="0" smtClean="0"/>
              <a:t>年</a:t>
            </a:r>
            <a:endParaRPr lang="en-US" altLang="zh-TW" dirty="0" smtClean="0"/>
          </a:p>
          <a:p>
            <a:pPr algn="r"/>
            <a:r>
              <a:rPr lang="zh-TW" altLang="en-US" dirty="0" smtClean="0"/>
              <a:t>羽鳥</a:t>
            </a:r>
            <a:r>
              <a:rPr lang="zh-TW" altLang="en-US" dirty="0"/>
              <a:t>真由　澁木利哉</a:t>
            </a:r>
          </a:p>
          <a:p>
            <a:pPr algn="r"/>
            <a:r>
              <a:rPr lang="zh-TW" altLang="en-US" dirty="0"/>
              <a:t>小島朋実　福澤裕希</a:t>
            </a:r>
          </a:p>
        </p:txBody>
      </p:sp>
      <p:sp>
        <p:nvSpPr>
          <p:cNvPr id="4" name="日付プレースホルダー 3"/>
          <p:cNvSpPr>
            <a:spLocks noGrp="1"/>
          </p:cNvSpPr>
          <p:nvPr>
            <p:ph type="dt" sz="half" idx="10"/>
          </p:nvPr>
        </p:nvSpPr>
        <p:spPr/>
        <p:txBody>
          <a:bodyPr/>
          <a:lstStyle/>
          <a:p>
            <a:fld id="{3C085903-A5FE-4B90-B2B7-B8FEAF94CCF5}" type="datetime1">
              <a:rPr kumimoji="1" lang="ja-JP" altLang="en-US" smtClean="0"/>
              <a:t>2015/9/2</a:t>
            </a:fld>
            <a:endParaRPr lang="ja-JP" altLang="en-US">
              <a:solidFill>
                <a:prstClr val="black">
                  <a:tint val="75000"/>
                </a:prstClr>
              </a:solidFill>
            </a:endParaRPr>
          </a:p>
        </p:txBody>
      </p:sp>
      <p:sp>
        <p:nvSpPr>
          <p:cNvPr id="6" name="スライド番号プレースホルダー 5"/>
          <p:cNvSpPr>
            <a:spLocks noGrp="1"/>
          </p:cNvSpPr>
          <p:nvPr>
            <p:ph type="sldNum" sz="quarter" idx="12"/>
          </p:nvPr>
        </p:nvSpPr>
        <p:spPr/>
        <p:txBody>
          <a:bodyPr/>
          <a:lstStyle/>
          <a:p>
            <a:fld id="{DCF30E6B-2AC6-421A-A33D-F500596C43F0}" type="slidenum">
              <a:rPr kumimoji="1" lang="ja-JP" altLang="en-US" smtClean="0"/>
              <a:t>1</a:t>
            </a:fld>
            <a:endParaRPr kumimoji="1" lang="ja-JP" altLang="en-US" dirty="0"/>
          </a:p>
        </p:txBody>
      </p:sp>
    </p:spTree>
    <p:extLst>
      <p:ext uri="{BB962C8B-B14F-4D97-AF65-F5344CB8AC3E}">
        <p14:creationId xmlns:p14="http://schemas.microsoft.com/office/powerpoint/2010/main" val="33607104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コンテンツ プレースホルダー 3"/>
          <p:cNvPicPr>
            <a:picLocks noGrp="1" noChangeAspect="1"/>
          </p:cNvPicPr>
          <p:nvPr>
            <p:ph idx="1"/>
          </p:nvPr>
        </p:nvPicPr>
        <p:blipFill>
          <a:blip r:embed="rId3" cstate="print">
            <a:extLst>
              <a:ext uri="{28A0092B-C50C-407E-A947-70E740481C1C}">
                <a14:useLocalDpi xmlns:a14="http://schemas.microsoft.com/office/drawing/2010/main" val="0"/>
              </a:ext>
            </a:extLst>
          </a:blip>
          <a:stretch>
            <a:fillRect/>
          </a:stretch>
        </p:blipFill>
        <p:spPr>
          <a:xfrm>
            <a:off x="611560" y="2492896"/>
            <a:ext cx="3384376" cy="3456384"/>
          </a:xfrm>
        </p:spPr>
      </p:pic>
      <p:sp>
        <p:nvSpPr>
          <p:cNvPr id="3" name="日付プレースホルダー 2"/>
          <p:cNvSpPr>
            <a:spLocks noGrp="1"/>
          </p:cNvSpPr>
          <p:nvPr>
            <p:ph type="dt" sz="half" idx="10"/>
          </p:nvPr>
        </p:nvSpPr>
        <p:spPr/>
        <p:txBody>
          <a:bodyPr/>
          <a:lstStyle/>
          <a:p>
            <a:fld id="{DD88FCE0-6667-41A2-BF95-D0DBCC0FA57C}" type="datetime1">
              <a:rPr kumimoji="1" lang="ja-JP" altLang="en-US" smtClean="0"/>
              <a:t>2015/9/2</a:t>
            </a:fld>
            <a:endParaRPr lang="ja-JP" altLang="en-US">
              <a:solidFill>
                <a:prstClr val="black">
                  <a:tint val="75000"/>
                </a:prstClr>
              </a:solidFill>
            </a:endParaRPr>
          </a:p>
        </p:txBody>
      </p:sp>
      <p:sp>
        <p:nvSpPr>
          <p:cNvPr id="10" name="スライド番号プレースホルダー 9"/>
          <p:cNvSpPr>
            <a:spLocks noGrp="1"/>
          </p:cNvSpPr>
          <p:nvPr>
            <p:ph type="sldNum" sz="quarter" idx="12"/>
          </p:nvPr>
        </p:nvSpPr>
        <p:spPr/>
        <p:txBody>
          <a:bodyPr/>
          <a:lstStyle/>
          <a:p>
            <a:fld id="{DCF30E6B-2AC6-421A-A33D-F500596C43F0}" type="slidenum">
              <a:rPr kumimoji="1" lang="ja-JP" altLang="en-US" smtClean="0"/>
              <a:t>10</a:t>
            </a:fld>
            <a:endParaRPr kumimoji="1" lang="ja-JP" altLang="en-US"/>
          </a:p>
        </p:txBody>
      </p:sp>
      <p:sp>
        <p:nvSpPr>
          <p:cNvPr id="5" name="テキスト ボックス 4"/>
          <p:cNvSpPr txBox="1"/>
          <p:nvPr/>
        </p:nvSpPr>
        <p:spPr>
          <a:xfrm>
            <a:off x="4355976" y="2418617"/>
            <a:ext cx="4526660" cy="2031325"/>
          </a:xfrm>
          <a:prstGeom prst="rect">
            <a:avLst/>
          </a:prstGeom>
          <a:noFill/>
        </p:spPr>
        <p:txBody>
          <a:bodyPr wrap="square" rtlCol="0">
            <a:spAutoFit/>
          </a:bodyPr>
          <a:lstStyle/>
          <a:p>
            <a:r>
              <a:rPr lang="ja-JP" altLang="en-US" dirty="0"/>
              <a:t>販売年度：昭和４０年代後半から５０年代</a:t>
            </a:r>
            <a:endParaRPr lang="en-US" altLang="ja-JP" dirty="0"/>
          </a:p>
          <a:p>
            <a:endParaRPr lang="en-US" altLang="ja-JP" dirty="0"/>
          </a:p>
          <a:p>
            <a:r>
              <a:rPr lang="ja-JP" altLang="en-US" dirty="0"/>
              <a:t>復刻版販売期間：</a:t>
            </a:r>
            <a:r>
              <a:rPr lang="en-US" altLang="ja-JP" dirty="0"/>
              <a:t>2008</a:t>
            </a:r>
            <a:r>
              <a:rPr lang="ja-JP" altLang="en-US" dirty="0"/>
              <a:t>年</a:t>
            </a:r>
            <a:r>
              <a:rPr lang="en-US" altLang="ja-JP" dirty="0"/>
              <a:t>1</a:t>
            </a:r>
            <a:r>
              <a:rPr lang="ja-JP" altLang="en-US" dirty="0"/>
              <a:t>月</a:t>
            </a:r>
            <a:r>
              <a:rPr lang="en-US" altLang="ja-JP" dirty="0"/>
              <a:t>23</a:t>
            </a:r>
            <a:r>
              <a:rPr lang="ja-JP" altLang="en-US" dirty="0"/>
              <a:t>日～</a:t>
            </a:r>
            <a:r>
              <a:rPr lang="en-US" altLang="ja-JP" dirty="0"/>
              <a:t>2</a:t>
            </a:r>
            <a:r>
              <a:rPr lang="ja-JP" altLang="en-US" dirty="0"/>
              <a:t>月</a:t>
            </a:r>
            <a:r>
              <a:rPr lang="en-US" altLang="ja-JP" dirty="0"/>
              <a:t>3</a:t>
            </a:r>
            <a:r>
              <a:rPr lang="ja-JP" altLang="en-US" dirty="0"/>
              <a:t>日</a:t>
            </a:r>
            <a:endParaRPr lang="en-US" altLang="ja-JP" dirty="0"/>
          </a:p>
          <a:p>
            <a:endParaRPr lang="en-US" altLang="ja-JP" dirty="0"/>
          </a:p>
          <a:p>
            <a:r>
              <a:rPr lang="ja-JP" altLang="en-US" dirty="0"/>
              <a:t>ねらい：定番商品のパッケージが</a:t>
            </a:r>
            <a:r>
              <a:rPr lang="ja-JP" altLang="en-US" dirty="0" smtClean="0"/>
              <a:t>どのように変ったのか</a:t>
            </a:r>
            <a:r>
              <a:rPr lang="ja-JP" altLang="en-US" dirty="0"/>
              <a:t>、復刻版と現在の商品を</a:t>
            </a:r>
            <a:r>
              <a:rPr lang="ja-JP" altLang="en-US" dirty="0" smtClean="0"/>
              <a:t>比べる</a:t>
            </a:r>
            <a:r>
              <a:rPr lang="ja-JP" altLang="en-US" dirty="0"/>
              <a:t>楽しさを味わって</a:t>
            </a:r>
            <a:r>
              <a:rPr lang="ja-JP" altLang="en-US" dirty="0" smtClean="0"/>
              <a:t>ほしい</a:t>
            </a:r>
            <a:endParaRPr lang="en-US" altLang="ja-JP" dirty="0"/>
          </a:p>
        </p:txBody>
      </p:sp>
      <p:sp>
        <p:nvSpPr>
          <p:cNvPr id="6" name="テキスト ボックス 5"/>
          <p:cNvSpPr txBox="1"/>
          <p:nvPr/>
        </p:nvSpPr>
        <p:spPr>
          <a:xfrm>
            <a:off x="491520" y="1464510"/>
            <a:ext cx="5520640" cy="954107"/>
          </a:xfrm>
          <a:prstGeom prst="rect">
            <a:avLst/>
          </a:prstGeom>
          <a:noFill/>
        </p:spPr>
        <p:txBody>
          <a:bodyPr wrap="square" rtlCol="0">
            <a:spAutoFit/>
          </a:bodyPr>
          <a:lstStyle/>
          <a:p>
            <a:pPr algn="r"/>
            <a:r>
              <a:rPr kumimoji="1" lang="ja-JP" altLang="en-US" sz="2800" b="1" dirty="0" smtClean="0">
                <a:latin typeface="+mn-ea"/>
              </a:rPr>
              <a:t>グリコ　ポッキーチョコレート・　　　　　　　　　　　　　　　　　　　　　　　　　　　　　　　　　　　　　　　　　　　　　　　　　　　　　　　　　　　　　　　　　　　　　　アーモンドポッキー</a:t>
            </a:r>
            <a:endParaRPr kumimoji="1" lang="ja-JP" altLang="en-US" sz="2800" b="1" dirty="0">
              <a:latin typeface="+mn-ea"/>
            </a:endParaRPr>
          </a:p>
        </p:txBody>
      </p:sp>
      <p:sp>
        <p:nvSpPr>
          <p:cNvPr id="7" name="テキスト ボックス 6"/>
          <p:cNvSpPr txBox="1"/>
          <p:nvPr/>
        </p:nvSpPr>
        <p:spPr>
          <a:xfrm>
            <a:off x="1553674" y="6159804"/>
            <a:ext cx="6325771" cy="523220"/>
          </a:xfrm>
          <a:prstGeom prst="rect">
            <a:avLst/>
          </a:prstGeom>
          <a:noFill/>
        </p:spPr>
        <p:txBody>
          <a:bodyPr wrap="none" rtlCol="0">
            <a:spAutoFit/>
          </a:bodyPr>
          <a:lstStyle/>
          <a:p>
            <a:r>
              <a:rPr lang="ja-JP" altLang="en-US" sz="1400" dirty="0" smtClean="0"/>
              <a:t>毎日新聞　</a:t>
            </a:r>
            <a:r>
              <a:rPr lang="en-US" altLang="ja-JP" sz="1400" dirty="0" smtClean="0">
                <a:hlinkClick r:id="rId4"/>
              </a:rPr>
              <a:t>http</a:t>
            </a:r>
            <a:r>
              <a:rPr lang="en-US" altLang="ja-JP" sz="1400" dirty="0">
                <a:hlinkClick r:id="rId4"/>
              </a:rPr>
              <a:t>://</a:t>
            </a:r>
            <a:r>
              <a:rPr lang="en-US" altLang="ja-JP" sz="1400" dirty="0" smtClean="0">
                <a:hlinkClick r:id="rId4"/>
              </a:rPr>
              <a:t>showa.mainichi.jp/comeback/2008/01/post-1296.html</a:t>
            </a:r>
            <a:endParaRPr lang="en-US" altLang="ja-JP" sz="1400" dirty="0" smtClean="0"/>
          </a:p>
          <a:p>
            <a:endParaRPr kumimoji="1" lang="ja-JP" altLang="en-US" sz="1400" dirty="0"/>
          </a:p>
        </p:txBody>
      </p:sp>
      <p:pic>
        <p:nvPicPr>
          <p:cNvPr id="9" name="図 8"/>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rot="1437833">
            <a:off x="6955114" y="492190"/>
            <a:ext cx="1848663" cy="1489805"/>
          </a:xfrm>
          <a:prstGeom prst="rect">
            <a:avLst/>
          </a:prstGeom>
        </p:spPr>
      </p:pic>
      <p:sp>
        <p:nvSpPr>
          <p:cNvPr id="2" name="テキスト ボックス 1"/>
          <p:cNvSpPr txBox="1"/>
          <p:nvPr/>
        </p:nvSpPr>
        <p:spPr>
          <a:xfrm>
            <a:off x="1553674" y="1052736"/>
            <a:ext cx="2954655" cy="369332"/>
          </a:xfrm>
          <a:prstGeom prst="rect">
            <a:avLst/>
          </a:prstGeom>
          <a:noFill/>
          <a:ln>
            <a:solidFill>
              <a:schemeClr val="accent2">
                <a:lumMod val="60000"/>
                <a:lumOff val="40000"/>
              </a:schemeClr>
            </a:solidFill>
          </a:ln>
        </p:spPr>
        <p:txBody>
          <a:bodyPr wrap="none" rtlCol="0">
            <a:spAutoFit/>
          </a:bodyPr>
          <a:lstStyle/>
          <a:p>
            <a:r>
              <a:rPr kumimoji="1" lang="ja-JP" altLang="en-US" dirty="0" smtClean="0"/>
              <a:t>パッケージが復刻した事例</a:t>
            </a:r>
            <a:endParaRPr kumimoji="1" lang="ja-JP" altLang="en-US" dirty="0"/>
          </a:p>
        </p:txBody>
      </p:sp>
    </p:spTree>
    <p:extLst>
      <p:ext uri="{BB962C8B-B14F-4D97-AF65-F5344CB8AC3E}">
        <p14:creationId xmlns:p14="http://schemas.microsoft.com/office/powerpoint/2010/main" val="262901850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85309834-0E64-4410-B54B-CA0C386B7A9D}" type="datetime1">
              <a:rPr lang="ja-JP" altLang="en-US" smtClean="0">
                <a:solidFill>
                  <a:prstClr val="black">
                    <a:tint val="75000"/>
                  </a:prstClr>
                </a:solidFill>
              </a:rPr>
              <a:t>2015/9/2</a:t>
            </a:fld>
            <a:endParaRPr lang="ja-JP" altLang="en-US">
              <a:solidFill>
                <a:prstClr val="black">
                  <a:tint val="75000"/>
                </a:prstClr>
              </a:solidFill>
            </a:endParaRPr>
          </a:p>
        </p:txBody>
      </p:sp>
      <p:sp>
        <p:nvSpPr>
          <p:cNvPr id="3" name="スライド番号プレースホルダー 2"/>
          <p:cNvSpPr>
            <a:spLocks noGrp="1"/>
          </p:cNvSpPr>
          <p:nvPr>
            <p:ph type="sldNum" sz="quarter" idx="12"/>
          </p:nvPr>
        </p:nvSpPr>
        <p:spPr/>
        <p:txBody>
          <a:bodyPr/>
          <a:lstStyle/>
          <a:p>
            <a:fld id="{DCF30E6B-2AC6-421A-A33D-F500596C43F0}" type="slidenum">
              <a:rPr lang="ja-JP" altLang="en-US" smtClean="0"/>
              <a:pPr/>
              <a:t>11</a:t>
            </a:fld>
            <a:endParaRPr lang="ja-JP" altLang="en-US"/>
          </a:p>
        </p:txBody>
      </p:sp>
      <p:sp>
        <p:nvSpPr>
          <p:cNvPr id="4" name="テキスト ボックス 3"/>
          <p:cNvSpPr txBox="1"/>
          <p:nvPr/>
        </p:nvSpPr>
        <p:spPr>
          <a:xfrm>
            <a:off x="827584" y="1914583"/>
            <a:ext cx="3024336" cy="461665"/>
          </a:xfrm>
          <a:prstGeom prst="rect">
            <a:avLst/>
          </a:prstGeom>
        </p:spPr>
        <p:txBody>
          <a:bodyPr wrap="square" rtlCol="0">
            <a:spAutoFit/>
          </a:bodyPr>
          <a:lstStyle/>
          <a:p>
            <a:pPr algn="ctr"/>
            <a:r>
              <a:rPr lang="ja-JP" altLang="en-US" sz="2400" b="1" dirty="0">
                <a:latin typeface="メイリオ"/>
              </a:rPr>
              <a:t>ビックリマンチョコ</a:t>
            </a:r>
          </a:p>
        </p:txBody>
      </p:sp>
      <p:sp>
        <p:nvSpPr>
          <p:cNvPr id="5" name="テキスト ボックス 4"/>
          <p:cNvSpPr txBox="1"/>
          <p:nvPr/>
        </p:nvSpPr>
        <p:spPr>
          <a:xfrm>
            <a:off x="4139952" y="2275928"/>
            <a:ext cx="4707421" cy="2862322"/>
          </a:xfrm>
          <a:prstGeom prst="rect">
            <a:avLst/>
          </a:prstGeom>
        </p:spPr>
        <p:txBody>
          <a:bodyPr rtlCol="0">
            <a:spAutoFit/>
          </a:bodyPr>
          <a:lstStyle/>
          <a:p>
            <a:r>
              <a:rPr lang="ja-JP" altLang="en-US" dirty="0" smtClean="0">
                <a:latin typeface="メイリオ"/>
              </a:rPr>
              <a:t>・販売</a:t>
            </a:r>
            <a:r>
              <a:rPr lang="ja-JP" altLang="en-US" dirty="0">
                <a:latin typeface="メイリオ"/>
              </a:rPr>
              <a:t>当時、子どもだった年代が現在は大人になり購買年代の多くは大人であった。</a:t>
            </a:r>
          </a:p>
          <a:p>
            <a:r>
              <a:rPr lang="ja-JP" altLang="en-US" dirty="0">
                <a:latin typeface="メイリオ"/>
              </a:rPr>
              <a:t>当時はあまりお金が無く、たくさん購入することができなかったため、大人による大量購入の傾向がある。</a:t>
            </a:r>
          </a:p>
          <a:p>
            <a:r>
              <a:rPr lang="ja-JP" altLang="en-US" dirty="0" smtClean="0">
                <a:latin typeface="メイリオ" charset="0"/>
              </a:rPr>
              <a:t>・日本</a:t>
            </a:r>
            <a:r>
              <a:rPr lang="ja-JP" altLang="en-US" dirty="0">
                <a:latin typeface="メイリオ" charset="0"/>
              </a:rPr>
              <a:t>がバブル期の商品は、購入した</a:t>
            </a:r>
            <a:r>
              <a:rPr lang="ja-JP" altLang="en-US" dirty="0" smtClean="0">
                <a:latin typeface="メイリオ" charset="0"/>
              </a:rPr>
              <a:t>人に</a:t>
            </a:r>
            <a:r>
              <a:rPr lang="ja-JP" altLang="en-US" dirty="0">
                <a:latin typeface="メイリオ" charset="0"/>
              </a:rPr>
              <a:t>よると、昔のその商品にまつわる思い出も詰まっていて、バブル期を思い出せる。</a:t>
            </a:r>
          </a:p>
          <a:p>
            <a:r>
              <a:rPr lang="ja-JP" altLang="en-US" dirty="0">
                <a:latin typeface="メイリオ" charset="0"/>
              </a:rPr>
              <a:t>それにひたれる商品だということで購入する傾向がある。</a:t>
            </a:r>
          </a:p>
        </p:txBody>
      </p:sp>
      <p:sp>
        <p:nvSpPr>
          <p:cNvPr id="6" name="テキスト ボックス 5"/>
          <p:cNvSpPr txBox="1"/>
          <p:nvPr/>
        </p:nvSpPr>
        <p:spPr>
          <a:xfrm>
            <a:off x="1770063" y="6151563"/>
            <a:ext cx="6008020" cy="738664"/>
          </a:xfrm>
          <a:prstGeom prst="rect">
            <a:avLst/>
          </a:prstGeom>
        </p:spPr>
        <p:txBody>
          <a:bodyPr rtlCol="0">
            <a:spAutoFit/>
          </a:bodyPr>
          <a:lstStyle/>
          <a:p>
            <a:r>
              <a:rPr lang="en-US" altLang="ja-JP" sz="1400" dirty="0">
                <a:latin typeface="メイリオ" charset="0"/>
              </a:rPr>
              <a:t>NHK Online</a:t>
            </a:r>
            <a:r>
              <a:rPr lang="ja-JP" altLang="en-US" sz="1400" dirty="0">
                <a:latin typeface="メイリオ" charset="0"/>
              </a:rPr>
              <a:t>特集</a:t>
            </a:r>
            <a:r>
              <a:rPr lang="en-US" altLang="ja-JP" sz="1400" dirty="0">
                <a:latin typeface="メイリオ" charset="0"/>
              </a:rPr>
              <a:t>2012年4月25</a:t>
            </a:r>
            <a:r>
              <a:rPr lang="ja-JP" altLang="en-US" sz="1400" dirty="0">
                <a:latin typeface="メイリオ" charset="0"/>
              </a:rPr>
              <a:t>日版</a:t>
            </a:r>
            <a:r>
              <a:rPr lang="en-US" altLang="ja-JP" sz="1400" dirty="0">
                <a:latin typeface="メイリオ" charset="0"/>
                <a:hlinkClick r:id="rId3"/>
              </a:rPr>
              <a:t>http://</a:t>
            </a:r>
            <a:r>
              <a:rPr lang="en-US" altLang="ja-JP" sz="1400" dirty="0" smtClean="0">
                <a:latin typeface="メイリオ" charset="0"/>
                <a:hlinkClick r:id="rId3"/>
              </a:rPr>
              <a:t>www.nhk.or.jp/ohayou/marugoto/2012/04/0425.html</a:t>
            </a:r>
            <a:endParaRPr lang="en-US" altLang="ja-JP" sz="1400" dirty="0">
              <a:latin typeface="メイリオ" charset="0"/>
            </a:endParaRPr>
          </a:p>
          <a:p>
            <a:endParaRPr lang="en-US" altLang="ja-JP" sz="1400" dirty="0">
              <a:latin typeface="メイリオ" charset="0"/>
            </a:endParaRPr>
          </a:p>
        </p:txBody>
      </p:sp>
      <p:pic>
        <p:nvPicPr>
          <p:cNvPr id="7" name="図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30842" y="3069346"/>
            <a:ext cx="2539942" cy="2068904"/>
          </a:xfrm>
          <a:prstGeom prst="rect">
            <a:avLst/>
          </a:prstGeom>
        </p:spPr>
      </p:pic>
      <p:pic>
        <p:nvPicPr>
          <p:cNvPr id="8" name="図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rot="942714">
            <a:off x="6524060" y="341268"/>
            <a:ext cx="1824689" cy="1373335"/>
          </a:xfrm>
          <a:prstGeom prst="rect">
            <a:avLst/>
          </a:prstGeom>
        </p:spPr>
      </p:pic>
      <p:sp>
        <p:nvSpPr>
          <p:cNvPr id="9" name="テキスト ボックス 8"/>
          <p:cNvSpPr txBox="1"/>
          <p:nvPr/>
        </p:nvSpPr>
        <p:spPr>
          <a:xfrm>
            <a:off x="1547664" y="1027935"/>
            <a:ext cx="2723823" cy="369332"/>
          </a:xfrm>
          <a:prstGeom prst="rect">
            <a:avLst/>
          </a:prstGeom>
          <a:noFill/>
          <a:ln>
            <a:solidFill>
              <a:schemeClr val="accent2">
                <a:lumMod val="60000"/>
                <a:lumOff val="40000"/>
              </a:schemeClr>
            </a:solidFill>
          </a:ln>
        </p:spPr>
        <p:txBody>
          <a:bodyPr wrap="none" rtlCol="0">
            <a:spAutoFit/>
          </a:bodyPr>
          <a:lstStyle/>
          <a:p>
            <a:r>
              <a:rPr kumimoji="1" lang="ja-JP" altLang="en-US" dirty="0" smtClean="0"/>
              <a:t>商品自体が復刻した事例</a:t>
            </a:r>
            <a:endParaRPr kumimoji="1" lang="ja-JP" altLang="en-US" dirty="0"/>
          </a:p>
        </p:txBody>
      </p:sp>
    </p:spTree>
    <p:extLst>
      <p:ext uri="{BB962C8B-B14F-4D97-AF65-F5344CB8AC3E}">
        <p14:creationId xmlns:p14="http://schemas.microsoft.com/office/powerpoint/2010/main" val="185993449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コンテンツ プレースホルダー 5"/>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87626" y="2204864"/>
            <a:ext cx="4746441" cy="3312368"/>
          </a:xfrm>
        </p:spPr>
      </p:pic>
      <p:pic>
        <p:nvPicPr>
          <p:cNvPr id="7" name="図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275856" y="3068960"/>
            <a:ext cx="2088232" cy="1895872"/>
          </a:xfrm>
          <a:prstGeom prst="rect">
            <a:avLst/>
          </a:prstGeom>
        </p:spPr>
      </p:pic>
      <p:sp>
        <p:nvSpPr>
          <p:cNvPr id="9" name="テキスト ボックス 8"/>
          <p:cNvSpPr txBox="1"/>
          <p:nvPr/>
        </p:nvSpPr>
        <p:spPr>
          <a:xfrm>
            <a:off x="551348" y="1628800"/>
            <a:ext cx="4020652" cy="369332"/>
          </a:xfrm>
          <a:prstGeom prst="rect">
            <a:avLst/>
          </a:prstGeom>
          <a:noFill/>
        </p:spPr>
        <p:txBody>
          <a:bodyPr wrap="none" rtlCol="0">
            <a:spAutoFit/>
          </a:bodyPr>
          <a:lstStyle/>
          <a:p>
            <a:r>
              <a:rPr lang="ja-JP" altLang="en-US" dirty="0" smtClean="0">
                <a:solidFill>
                  <a:prstClr val="black"/>
                </a:solidFill>
              </a:rPr>
              <a:t>東京ディズニーリゾート：大人ディズニー</a:t>
            </a:r>
            <a:endParaRPr lang="ja-JP" altLang="en-US" dirty="0">
              <a:solidFill>
                <a:prstClr val="black"/>
              </a:solidFill>
            </a:endParaRPr>
          </a:p>
        </p:txBody>
      </p:sp>
      <p:sp>
        <p:nvSpPr>
          <p:cNvPr id="10" name="テキスト ボックス 9"/>
          <p:cNvSpPr txBox="1"/>
          <p:nvPr/>
        </p:nvSpPr>
        <p:spPr>
          <a:xfrm>
            <a:off x="5292080" y="2551837"/>
            <a:ext cx="3291286" cy="1754326"/>
          </a:xfrm>
          <a:prstGeom prst="rect">
            <a:avLst/>
          </a:prstGeom>
          <a:noFill/>
        </p:spPr>
        <p:txBody>
          <a:bodyPr wrap="none" rtlCol="0">
            <a:spAutoFit/>
          </a:bodyPr>
          <a:lstStyle/>
          <a:p>
            <a:r>
              <a:rPr lang="ja-JP" altLang="en-US" dirty="0" smtClean="0">
                <a:solidFill>
                  <a:prstClr val="black"/>
                </a:solidFill>
              </a:rPr>
              <a:t>昔の友人との写真をみて、</a:t>
            </a:r>
            <a:endParaRPr lang="en-US" altLang="ja-JP" dirty="0" smtClean="0">
              <a:solidFill>
                <a:prstClr val="black"/>
              </a:solidFill>
            </a:endParaRPr>
          </a:p>
          <a:p>
            <a:r>
              <a:rPr lang="ja-JP" altLang="en-US" dirty="0">
                <a:solidFill>
                  <a:prstClr val="black"/>
                </a:solidFill>
              </a:rPr>
              <a:t>その</a:t>
            </a:r>
            <a:r>
              <a:rPr lang="ja-JP" altLang="en-US" dirty="0" smtClean="0">
                <a:solidFill>
                  <a:prstClr val="black"/>
                </a:solidFill>
              </a:rPr>
              <a:t>頃ディズニーにいった記憶</a:t>
            </a:r>
            <a:endParaRPr lang="en-US" altLang="ja-JP" dirty="0" smtClean="0">
              <a:solidFill>
                <a:prstClr val="black"/>
              </a:solidFill>
            </a:endParaRPr>
          </a:p>
          <a:p>
            <a:r>
              <a:rPr lang="ja-JP" altLang="en-US" dirty="0" smtClean="0">
                <a:solidFill>
                  <a:prstClr val="black"/>
                </a:solidFill>
              </a:rPr>
              <a:t>からふとディズニーに行きたく</a:t>
            </a:r>
            <a:endParaRPr lang="en-US" altLang="ja-JP" dirty="0" smtClean="0">
              <a:solidFill>
                <a:prstClr val="black"/>
              </a:solidFill>
            </a:endParaRPr>
          </a:p>
          <a:p>
            <a:r>
              <a:rPr lang="ja-JP" altLang="en-US" dirty="0" smtClean="0">
                <a:solidFill>
                  <a:prstClr val="black"/>
                </a:solidFill>
              </a:rPr>
              <a:t>なるということを喚起している</a:t>
            </a:r>
            <a:r>
              <a:rPr lang="en-US" altLang="ja-JP" dirty="0" smtClean="0">
                <a:solidFill>
                  <a:prstClr val="black"/>
                </a:solidFill>
              </a:rPr>
              <a:t>CM</a:t>
            </a:r>
          </a:p>
          <a:p>
            <a:endParaRPr lang="en-US" altLang="ja-JP" dirty="0">
              <a:solidFill>
                <a:prstClr val="black"/>
              </a:solidFill>
            </a:endParaRPr>
          </a:p>
          <a:p>
            <a:endParaRPr lang="en-US" altLang="ja-JP" dirty="0" smtClean="0">
              <a:solidFill>
                <a:prstClr val="black"/>
              </a:solidFill>
            </a:endParaRPr>
          </a:p>
        </p:txBody>
      </p:sp>
      <p:sp>
        <p:nvSpPr>
          <p:cNvPr id="3" name="テキスト ボックス 2"/>
          <p:cNvSpPr txBox="1"/>
          <p:nvPr/>
        </p:nvSpPr>
        <p:spPr>
          <a:xfrm>
            <a:off x="1547664" y="1196752"/>
            <a:ext cx="4570482" cy="369332"/>
          </a:xfrm>
          <a:prstGeom prst="rect">
            <a:avLst/>
          </a:prstGeom>
          <a:noFill/>
          <a:ln>
            <a:solidFill>
              <a:srgbClr val="66FFCC"/>
            </a:solidFill>
          </a:ln>
        </p:spPr>
        <p:txBody>
          <a:bodyPr wrap="none" rtlCol="0">
            <a:spAutoFit/>
          </a:bodyPr>
          <a:lstStyle/>
          <a:p>
            <a:r>
              <a:rPr kumimoji="1" lang="ja-JP" altLang="en-US" dirty="0" smtClean="0"/>
              <a:t>ＣＭの内容にノスタルジア要素がある事例</a:t>
            </a:r>
            <a:endParaRPr kumimoji="1" lang="ja-JP" altLang="en-US" dirty="0"/>
          </a:p>
        </p:txBody>
      </p:sp>
    </p:spTree>
    <p:extLst>
      <p:ext uri="{BB962C8B-B14F-4D97-AF65-F5344CB8AC3E}">
        <p14:creationId xmlns:p14="http://schemas.microsoft.com/office/powerpoint/2010/main" val="307103184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1CA1934F-FC76-4B06-A4FF-E36D16D07FC3}" type="datetime1">
              <a:rPr lang="ja-JP" altLang="en-US" smtClean="0">
                <a:solidFill>
                  <a:prstClr val="black">
                    <a:tint val="75000"/>
                  </a:prstClr>
                </a:solidFill>
              </a:rPr>
              <a:t>2015/9/2</a:t>
            </a:fld>
            <a:endParaRPr lang="ja-JP" altLang="en-US">
              <a:solidFill>
                <a:prstClr val="black">
                  <a:tint val="75000"/>
                </a:prstClr>
              </a:solidFill>
            </a:endParaRPr>
          </a:p>
        </p:txBody>
      </p:sp>
      <p:sp>
        <p:nvSpPr>
          <p:cNvPr id="3" name="スライド番号プレースホルダー 2"/>
          <p:cNvSpPr>
            <a:spLocks noGrp="1"/>
          </p:cNvSpPr>
          <p:nvPr>
            <p:ph type="sldNum" sz="quarter" idx="12"/>
          </p:nvPr>
        </p:nvSpPr>
        <p:spPr/>
        <p:txBody>
          <a:bodyPr/>
          <a:lstStyle/>
          <a:p>
            <a:fld id="{DCF30E6B-2AC6-421A-A33D-F500596C43F0}" type="slidenum">
              <a:rPr lang="ja-JP" altLang="en-US" smtClean="0"/>
              <a:pPr/>
              <a:t>13</a:t>
            </a:fld>
            <a:endParaRPr lang="ja-JP" altLang="en-US"/>
          </a:p>
        </p:txBody>
      </p:sp>
      <p:pic>
        <p:nvPicPr>
          <p:cNvPr id="1027"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83568" y="2037308"/>
            <a:ext cx="4291355" cy="241388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テキスト ボックス 4"/>
          <p:cNvSpPr txBox="1"/>
          <p:nvPr/>
        </p:nvSpPr>
        <p:spPr>
          <a:xfrm>
            <a:off x="1403648" y="1484784"/>
            <a:ext cx="2236510" cy="584775"/>
          </a:xfrm>
          <a:prstGeom prst="rect">
            <a:avLst/>
          </a:prstGeom>
          <a:noFill/>
        </p:spPr>
        <p:txBody>
          <a:bodyPr wrap="none" rtlCol="0">
            <a:spAutoFit/>
          </a:bodyPr>
          <a:lstStyle/>
          <a:p>
            <a:r>
              <a:rPr kumimoji="1" lang="ja-JP" altLang="en-US" sz="3200" b="1" dirty="0" smtClean="0"/>
              <a:t>午後の紅茶</a:t>
            </a:r>
            <a:endParaRPr kumimoji="1" lang="ja-JP" altLang="en-US" sz="3200" b="1" dirty="0"/>
          </a:p>
        </p:txBody>
      </p:sp>
      <p:sp>
        <p:nvSpPr>
          <p:cNvPr id="6" name="テキスト ボックス 5"/>
          <p:cNvSpPr txBox="1"/>
          <p:nvPr/>
        </p:nvSpPr>
        <p:spPr>
          <a:xfrm>
            <a:off x="4085590" y="1512668"/>
            <a:ext cx="3536546" cy="369332"/>
          </a:xfrm>
          <a:prstGeom prst="rect">
            <a:avLst/>
          </a:prstGeom>
          <a:noFill/>
        </p:spPr>
        <p:txBody>
          <a:bodyPr wrap="none" rtlCol="0">
            <a:spAutoFit/>
          </a:bodyPr>
          <a:lstStyle/>
          <a:p>
            <a:r>
              <a:rPr kumimoji="1" lang="en-US" altLang="ja-JP" dirty="0" smtClean="0"/>
              <a:t>CM</a:t>
            </a:r>
            <a:r>
              <a:rPr kumimoji="1" lang="ja-JP" altLang="en-US" dirty="0" smtClean="0"/>
              <a:t>の曲に</a:t>
            </a:r>
            <a:r>
              <a:rPr lang="en-US" altLang="ja-JP" u="sng" dirty="0" smtClean="0">
                <a:solidFill>
                  <a:srgbClr val="FF0000"/>
                </a:solidFill>
              </a:rPr>
              <a:t>Love so sweet</a:t>
            </a:r>
            <a:r>
              <a:rPr lang="ja-JP" altLang="en-US" dirty="0" smtClean="0"/>
              <a:t>を起用</a:t>
            </a:r>
            <a:endParaRPr kumimoji="1" lang="ja-JP" altLang="en-US" dirty="0"/>
          </a:p>
        </p:txBody>
      </p:sp>
      <p:sp>
        <p:nvSpPr>
          <p:cNvPr id="7" name="角丸四角形吹き出し 6"/>
          <p:cNvSpPr/>
          <p:nvPr/>
        </p:nvSpPr>
        <p:spPr>
          <a:xfrm>
            <a:off x="5652120" y="2240287"/>
            <a:ext cx="3024336" cy="3116903"/>
          </a:xfrm>
          <a:prstGeom prst="wedgeRoundRectCallout">
            <a:avLst>
              <a:gd name="adj1" fmla="val -40804"/>
              <a:gd name="adj2" fmla="val -64448"/>
              <a:gd name="adj3" fmla="val 16667"/>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kumimoji="1" lang="en-US" altLang="ja-JP" dirty="0" smtClean="0"/>
              <a:t>『</a:t>
            </a:r>
            <a:r>
              <a:rPr lang="ja-JP" altLang="en-US" dirty="0"/>
              <a:t>起用</a:t>
            </a:r>
            <a:r>
              <a:rPr kumimoji="1" lang="ja-JP" altLang="en-US" dirty="0" smtClean="0"/>
              <a:t>理由</a:t>
            </a:r>
            <a:r>
              <a:rPr kumimoji="1" lang="en-US" altLang="ja-JP" dirty="0" smtClean="0"/>
              <a:t>』</a:t>
            </a:r>
          </a:p>
          <a:p>
            <a:pPr algn="ctr"/>
            <a:r>
              <a:rPr kumimoji="1" lang="ja-JP" altLang="en-US" dirty="0" smtClean="0"/>
              <a:t>・みんなが知っている曲</a:t>
            </a:r>
            <a:endParaRPr kumimoji="1" lang="en-US" altLang="ja-JP" dirty="0" smtClean="0"/>
          </a:p>
          <a:p>
            <a:pPr algn="ctr"/>
            <a:r>
              <a:rPr lang="ja-JP" altLang="en-US" dirty="0" smtClean="0"/>
              <a:t>・青春時代に飲みだした頃の甘酸っぱい記憶</a:t>
            </a:r>
            <a:endParaRPr lang="en-US" altLang="ja-JP" dirty="0" smtClean="0"/>
          </a:p>
          <a:p>
            <a:pPr algn="ctr"/>
            <a:r>
              <a:rPr kumimoji="1" lang="en-US" altLang="ja-JP" dirty="0" smtClean="0"/>
              <a:t>『</a:t>
            </a:r>
            <a:r>
              <a:rPr lang="ja-JP" altLang="en-US" dirty="0"/>
              <a:t>消費者の</a:t>
            </a:r>
            <a:r>
              <a:rPr lang="ja-JP" altLang="en-US" dirty="0" smtClean="0"/>
              <a:t>反応</a:t>
            </a:r>
            <a:r>
              <a:rPr lang="en-US" altLang="ja-JP" dirty="0" smtClean="0"/>
              <a:t>』</a:t>
            </a:r>
          </a:p>
          <a:p>
            <a:pPr algn="ctr"/>
            <a:r>
              <a:rPr lang="ja-JP" altLang="en-US" dirty="0" smtClean="0"/>
              <a:t>・ＣＭ自体好評</a:t>
            </a:r>
            <a:endParaRPr lang="en-US" altLang="ja-JP" dirty="0" smtClean="0"/>
          </a:p>
          <a:p>
            <a:pPr algn="ctr"/>
            <a:r>
              <a:rPr lang="ja-JP" altLang="en-US" dirty="0" smtClean="0"/>
              <a:t>・「音楽」が最も高評価</a:t>
            </a:r>
            <a:endParaRPr lang="en-US" altLang="ja-JP" dirty="0" smtClean="0"/>
          </a:p>
          <a:p>
            <a:pPr algn="ctr"/>
            <a:r>
              <a:rPr lang="ja-JP" altLang="en-US" sz="1000" smtClean="0"/>
              <a:t>「午後の紅茶」</a:t>
            </a:r>
            <a:r>
              <a:rPr lang="en-US" altLang="ja-JP" sz="1000" smtClean="0"/>
              <a:t>CM</a:t>
            </a:r>
            <a:r>
              <a:rPr lang="ja-JP" altLang="en-US" sz="1000" smtClean="0"/>
              <a:t>ソングに、嵐「</a:t>
            </a:r>
            <a:r>
              <a:rPr lang="en-US" altLang="ja-JP" sz="1000" smtClean="0"/>
              <a:t>Love so sweet</a:t>
            </a:r>
            <a:r>
              <a:rPr lang="ja-JP" altLang="en-US" sz="1000" smtClean="0"/>
              <a:t>」が起用された理由とは</a:t>
            </a:r>
            <a:r>
              <a:rPr lang="en-US" altLang="ja-JP" sz="1000" smtClean="0"/>
              <a:t>http://adgang.jp/2015/06/99252.html</a:t>
            </a:r>
            <a:endParaRPr kumimoji="1" lang="ja-JP" altLang="en-US" dirty="0"/>
          </a:p>
        </p:txBody>
      </p:sp>
      <p:sp>
        <p:nvSpPr>
          <p:cNvPr id="10" name="テキスト ボックス 9"/>
          <p:cNvSpPr txBox="1"/>
          <p:nvPr/>
        </p:nvSpPr>
        <p:spPr>
          <a:xfrm>
            <a:off x="912753" y="5949279"/>
            <a:ext cx="8124340" cy="276999"/>
          </a:xfrm>
          <a:prstGeom prst="rect">
            <a:avLst/>
          </a:prstGeom>
          <a:noFill/>
        </p:spPr>
        <p:txBody>
          <a:bodyPr wrap="none" rtlCol="0">
            <a:spAutoFit/>
          </a:bodyPr>
          <a:lstStyle/>
          <a:p>
            <a:r>
              <a:rPr lang="ja-JP" altLang="en-US" sz="1200" dirty="0"/>
              <a:t>「午後の紅茶」</a:t>
            </a:r>
            <a:r>
              <a:rPr lang="en-US" altLang="ja-JP" sz="1200" dirty="0"/>
              <a:t>CM</a:t>
            </a:r>
            <a:r>
              <a:rPr lang="ja-JP" altLang="en-US" sz="1200" dirty="0"/>
              <a:t>ソングに、嵐「</a:t>
            </a:r>
            <a:r>
              <a:rPr lang="en-US" altLang="ja-JP" sz="1200" dirty="0"/>
              <a:t>Love so sweet</a:t>
            </a:r>
            <a:r>
              <a:rPr lang="ja-JP" altLang="en-US" sz="1200" dirty="0"/>
              <a:t>」が起用された理由とは</a:t>
            </a:r>
            <a:r>
              <a:rPr lang="en-US" altLang="ja-JP" sz="1200" dirty="0"/>
              <a:t>http://adgang.jp/2015/06/99252.html</a:t>
            </a:r>
          </a:p>
        </p:txBody>
      </p:sp>
      <p:sp>
        <p:nvSpPr>
          <p:cNvPr id="13" name="テキスト ボックス 12"/>
          <p:cNvSpPr txBox="1"/>
          <p:nvPr/>
        </p:nvSpPr>
        <p:spPr>
          <a:xfrm>
            <a:off x="1475656" y="980728"/>
            <a:ext cx="6186309" cy="369332"/>
          </a:xfrm>
          <a:prstGeom prst="rect">
            <a:avLst/>
          </a:prstGeom>
          <a:noFill/>
          <a:ln>
            <a:solidFill>
              <a:schemeClr val="accent2">
                <a:lumMod val="60000"/>
                <a:lumOff val="40000"/>
              </a:schemeClr>
            </a:solidFill>
          </a:ln>
        </p:spPr>
        <p:txBody>
          <a:bodyPr wrap="none" rtlCol="0">
            <a:spAutoFit/>
          </a:bodyPr>
          <a:lstStyle/>
          <a:p>
            <a:r>
              <a:rPr kumimoji="1" lang="ja-JP" altLang="en-US" dirty="0" smtClean="0"/>
              <a:t>商品ではなくＣＭの音楽にノスタルジアの要素がある事例</a:t>
            </a:r>
            <a:endParaRPr kumimoji="1" lang="ja-JP" altLang="en-US" dirty="0"/>
          </a:p>
        </p:txBody>
      </p:sp>
    </p:spTree>
    <p:extLst>
      <p:ext uri="{BB962C8B-B14F-4D97-AF65-F5344CB8AC3E}">
        <p14:creationId xmlns:p14="http://schemas.microsoft.com/office/powerpoint/2010/main" val="117523214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事例からわかること</a:t>
            </a:r>
            <a:endParaRPr kumimoji="1" lang="ja-JP" altLang="en-US" dirty="0"/>
          </a:p>
        </p:txBody>
      </p:sp>
      <p:sp>
        <p:nvSpPr>
          <p:cNvPr id="3" name="コンテンツ プレースホルダー 2"/>
          <p:cNvSpPr>
            <a:spLocks noGrp="1"/>
          </p:cNvSpPr>
          <p:nvPr>
            <p:ph idx="1"/>
          </p:nvPr>
        </p:nvSpPr>
        <p:spPr>
          <a:xfrm>
            <a:off x="1942415" y="2131233"/>
            <a:ext cx="6591985" cy="3777622"/>
          </a:xfrm>
        </p:spPr>
        <p:txBody>
          <a:bodyPr vert="horz" lIns="91440" tIns="45720" rIns="91440" bIns="45720" rtlCol="0" anchor="t">
            <a:normAutofit fontScale="92500" lnSpcReduction="10000"/>
          </a:bodyPr>
          <a:lstStyle/>
          <a:p>
            <a:r>
              <a:rPr kumimoji="1" lang="ja-JP" altLang="en-US" sz="2000" dirty="0"/>
              <a:t>自分と経験や思い出関連深いシチュエーションや曲を使用したプロモーションの方がより深くノスタルジアを喚起する。</a:t>
            </a:r>
          </a:p>
          <a:p>
            <a:r>
              <a:rPr lang="ja-JP" altLang="en-US" sz="2000" dirty="0"/>
              <a:t>大多数の人が同じ感情になるプロモーションを行っている。</a:t>
            </a:r>
            <a:endParaRPr lang="en-US" altLang="ja-JP" sz="2000" dirty="0"/>
          </a:p>
          <a:p>
            <a:r>
              <a:rPr lang="ja-JP" altLang="en-US" sz="2000" dirty="0"/>
              <a:t>前半二つ</a:t>
            </a:r>
            <a:r>
              <a:rPr lang="ja-JP" altLang="en-US" sz="2000" dirty="0" err="1"/>
              <a:t>の</a:t>
            </a:r>
            <a:r>
              <a:rPr lang="ja-JP" altLang="en-US" sz="2000" dirty="0"/>
              <a:t>事例である</a:t>
            </a:r>
            <a:r>
              <a:rPr kumimoji="1" lang="ja-JP" altLang="en-US" sz="2000" dirty="0"/>
              <a:t>復刻商品では商品自体に懐かしさを感じることができる</a:t>
            </a:r>
            <a:endParaRPr lang="ja-JP" altLang="en-US" sz="2000" dirty="0"/>
          </a:p>
          <a:p>
            <a:r>
              <a:rPr lang="ja-JP" altLang="en-US" sz="2000" dirty="0"/>
              <a:t>後半二つの事例では</a:t>
            </a:r>
            <a:r>
              <a:rPr kumimoji="1" lang="ja-JP" altLang="en-US" sz="2000" dirty="0"/>
              <a:t>それ以外の商品</a:t>
            </a:r>
            <a:r>
              <a:rPr lang="ja-JP" altLang="en-US" sz="2000" dirty="0"/>
              <a:t>として</a:t>
            </a:r>
            <a:r>
              <a:rPr kumimoji="1" lang="ja-JP" altLang="en-US" sz="2000" dirty="0"/>
              <a:t>懐かしさを感じさせる</a:t>
            </a:r>
            <a:r>
              <a:rPr lang="ja-JP" altLang="en-US" sz="2000" dirty="0"/>
              <a:t>ような要素を組み込んでいる</a:t>
            </a:r>
            <a:r>
              <a:rPr kumimoji="1" lang="ja-JP" altLang="en-US" sz="2000" dirty="0"/>
              <a:t>こと</a:t>
            </a:r>
            <a:r>
              <a:rPr lang="ja-JP" altLang="en-US" sz="2000" dirty="0"/>
              <a:t>がわかる。</a:t>
            </a:r>
            <a:endParaRPr lang="en-US" altLang="ja-JP" sz="2000" dirty="0"/>
          </a:p>
          <a:p>
            <a:r>
              <a:rPr lang="ja-JP" altLang="en-US" sz="2000" dirty="0"/>
              <a:t>で</a:t>
            </a:r>
            <a:r>
              <a:rPr kumimoji="1" lang="ja-JP" altLang="en-US" sz="2000" dirty="0"/>
              <a:t>は</a:t>
            </a:r>
            <a:r>
              <a:rPr lang="ja-JP" altLang="en-US" sz="2000" dirty="0"/>
              <a:t>後半二つの事例</a:t>
            </a:r>
            <a:r>
              <a:rPr kumimoji="1" lang="ja-JP" altLang="en-US" sz="2000" dirty="0"/>
              <a:t>で</a:t>
            </a:r>
            <a:r>
              <a:rPr lang="ja-JP" altLang="en-US" sz="2000" dirty="0"/>
              <a:t>は消費者に対してどのよう</a:t>
            </a:r>
            <a:r>
              <a:rPr kumimoji="1" lang="ja-JP" altLang="en-US" sz="2000" dirty="0"/>
              <a:t>な</a:t>
            </a:r>
            <a:r>
              <a:rPr lang="ja-JP" altLang="en-US" sz="2000" dirty="0"/>
              <a:t>ノスタルジア要素を組み込んでマーケティングを行って</a:t>
            </a:r>
            <a:r>
              <a:rPr kumimoji="1" lang="ja-JP" altLang="en-US" sz="2000" dirty="0"/>
              <a:t>い</a:t>
            </a:r>
            <a:r>
              <a:rPr lang="ja-JP" altLang="en-US" sz="2000" dirty="0"/>
              <a:t>る</a:t>
            </a:r>
            <a:r>
              <a:rPr kumimoji="1" lang="ja-JP" altLang="en-US" sz="2000" dirty="0"/>
              <a:t>のか。</a:t>
            </a:r>
            <a:endParaRPr kumimoji="1" lang="en-US" altLang="ja-JP" sz="2000" dirty="0"/>
          </a:p>
          <a:p>
            <a:pPr marL="0" indent="0">
              <a:buNone/>
            </a:pPr>
            <a:endParaRPr kumimoji="1" lang="ja-JP" altLang="en-US" sz="2000" dirty="0"/>
          </a:p>
          <a:p>
            <a:pPr marL="0" indent="0">
              <a:buNone/>
            </a:pPr>
            <a:endParaRPr lang="en-US" altLang="ja-JP" sz="2000" dirty="0"/>
          </a:p>
          <a:p>
            <a:pPr marL="0" indent="0">
              <a:buNone/>
            </a:pPr>
            <a:endParaRPr lang="ja-JP" altLang="en-US" sz="2000" dirty="0"/>
          </a:p>
        </p:txBody>
      </p:sp>
      <p:sp>
        <p:nvSpPr>
          <p:cNvPr id="4" name="日付プレースホルダー 3"/>
          <p:cNvSpPr>
            <a:spLocks noGrp="1"/>
          </p:cNvSpPr>
          <p:nvPr>
            <p:ph type="dt" sz="half" idx="10"/>
          </p:nvPr>
        </p:nvSpPr>
        <p:spPr/>
        <p:txBody>
          <a:bodyPr/>
          <a:lstStyle/>
          <a:p>
            <a:fld id="{7447FFAD-2CE5-4447-8C2E-71621A332F67}" type="datetime1">
              <a:rPr lang="ja-JP" altLang="en-US" smtClean="0">
                <a:solidFill>
                  <a:prstClr val="black">
                    <a:tint val="75000"/>
                  </a:prstClr>
                </a:solidFill>
              </a:rPr>
              <a:t>2015/9/2</a:t>
            </a:fld>
            <a:endParaRPr lang="ja-JP" altLang="en-US">
              <a:solidFill>
                <a:prstClr val="black">
                  <a:tint val="75000"/>
                </a:prstClr>
              </a:solidFill>
            </a:endParaRPr>
          </a:p>
        </p:txBody>
      </p:sp>
      <p:sp>
        <p:nvSpPr>
          <p:cNvPr id="5" name="スライド番号プレースホルダー 4"/>
          <p:cNvSpPr>
            <a:spLocks noGrp="1"/>
          </p:cNvSpPr>
          <p:nvPr>
            <p:ph type="sldNum" sz="quarter" idx="12"/>
          </p:nvPr>
        </p:nvSpPr>
        <p:spPr/>
        <p:txBody>
          <a:bodyPr/>
          <a:lstStyle/>
          <a:p>
            <a:fld id="{DCF30E6B-2AC6-421A-A33D-F500596C43F0}" type="slidenum">
              <a:rPr lang="ja-JP" altLang="en-US" smtClean="0"/>
              <a:pPr/>
              <a:t>14</a:t>
            </a:fld>
            <a:endParaRPr lang="ja-JP" altLang="en-US"/>
          </a:p>
        </p:txBody>
      </p:sp>
    </p:spTree>
    <p:extLst>
      <p:ext uri="{BB962C8B-B14F-4D97-AF65-F5344CB8AC3E}">
        <p14:creationId xmlns:p14="http://schemas.microsoft.com/office/powerpoint/2010/main" val="20461326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問題意識</a:t>
            </a:r>
            <a:endParaRPr kumimoji="1" lang="ja-JP" altLang="en-US" dirty="0"/>
          </a:p>
        </p:txBody>
      </p:sp>
      <p:sp>
        <p:nvSpPr>
          <p:cNvPr id="7" name="日付プレースホルダー 4"/>
          <p:cNvSpPr>
            <a:spLocks noGrp="1"/>
          </p:cNvSpPr>
          <p:nvPr>
            <p:ph type="dt" sz="half" idx="10"/>
          </p:nvPr>
        </p:nvSpPr>
        <p:spPr/>
        <p:txBody>
          <a:bodyPr/>
          <a:lstStyle/>
          <a:p>
            <a:fld id="{4D4039BC-1A2A-458B-B72B-69BCDB00FE3D}" type="datetime1">
              <a:rPr kumimoji="1" lang="ja-JP" altLang="en-US" smtClean="0"/>
              <a:t>2015/9/2</a:t>
            </a:fld>
            <a:endParaRPr lang="ja-JP" altLang="en-US">
              <a:solidFill>
                <a:prstClr val="black">
                  <a:tint val="75000"/>
                </a:prstClr>
              </a:solidFill>
            </a:endParaRPr>
          </a:p>
        </p:txBody>
      </p:sp>
      <p:sp>
        <p:nvSpPr>
          <p:cNvPr id="8" name="スライド番号プレースホルダー 5"/>
          <p:cNvSpPr>
            <a:spLocks noGrp="1"/>
          </p:cNvSpPr>
          <p:nvPr>
            <p:ph type="sldNum" sz="quarter" idx="12"/>
          </p:nvPr>
        </p:nvSpPr>
        <p:spPr/>
        <p:txBody>
          <a:bodyPr/>
          <a:lstStyle/>
          <a:p>
            <a:fld id="{DCF30E6B-2AC6-421A-A33D-F500596C43F0}" type="slidenum">
              <a:rPr kumimoji="1" lang="ja-JP" altLang="en-US" smtClean="0"/>
              <a:t>15</a:t>
            </a:fld>
            <a:endParaRPr kumimoji="1" lang="ja-JP" altLang="en-US"/>
          </a:p>
        </p:txBody>
      </p:sp>
      <p:sp>
        <p:nvSpPr>
          <p:cNvPr id="4" name="角丸四角形 3"/>
          <p:cNvSpPr/>
          <p:nvPr/>
        </p:nvSpPr>
        <p:spPr>
          <a:xfrm>
            <a:off x="323528" y="1608511"/>
            <a:ext cx="8496944" cy="4523964"/>
          </a:xfrm>
          <a:prstGeom prst="roundRect">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3600" dirty="0" smtClean="0">
                <a:solidFill>
                  <a:schemeClr val="bg1"/>
                </a:solidFill>
              </a:rPr>
              <a:t>復刻商品以外で商品を懐かしいと感じさせる要素にはどのようなものがあるのだろうか？</a:t>
            </a:r>
            <a:endParaRPr lang="ja-JP" altLang="en-US" sz="3600" dirty="0">
              <a:solidFill>
                <a:schemeClr val="bg1"/>
              </a:solidFill>
            </a:endParaRPr>
          </a:p>
        </p:txBody>
      </p:sp>
    </p:spTree>
    <p:extLst>
      <p:ext uri="{BB962C8B-B14F-4D97-AF65-F5344CB8AC3E}">
        <p14:creationId xmlns:p14="http://schemas.microsoft.com/office/powerpoint/2010/main" val="232642212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683568" y="0"/>
            <a:ext cx="8229600" cy="1143000"/>
          </a:xfrm>
        </p:spPr>
        <p:txBody>
          <a:bodyPr/>
          <a:lstStyle/>
          <a:p>
            <a:r>
              <a:rPr kumimoji="1" lang="ja-JP" altLang="en-US" dirty="0" smtClean="0"/>
              <a:t>先行研究のレビュー</a:t>
            </a:r>
            <a:endParaRPr kumimoji="1" lang="ja-JP" altLang="en-US" dirty="0"/>
          </a:p>
        </p:txBody>
      </p:sp>
      <p:sp>
        <p:nvSpPr>
          <p:cNvPr id="3" name="コンテンツ プレースホルダー 2"/>
          <p:cNvSpPr>
            <a:spLocks noGrp="1"/>
          </p:cNvSpPr>
          <p:nvPr>
            <p:ph idx="1"/>
          </p:nvPr>
        </p:nvSpPr>
        <p:spPr>
          <a:xfrm>
            <a:off x="529208" y="1340768"/>
            <a:ext cx="8229600" cy="4525963"/>
          </a:xfrm>
        </p:spPr>
        <p:txBody>
          <a:bodyPr>
            <a:normAutofit/>
          </a:bodyPr>
          <a:lstStyle/>
          <a:p>
            <a:pPr marL="0" indent="0" algn="ctr">
              <a:buNone/>
            </a:pPr>
            <a:r>
              <a:rPr kumimoji="1" lang="en-US" altLang="ja-JP" sz="2400" dirty="0" smtClean="0"/>
              <a:t>『</a:t>
            </a:r>
            <a:r>
              <a:rPr kumimoji="1" lang="ja-JP" altLang="en-US" sz="2400" dirty="0" smtClean="0"/>
              <a:t>広告のソース記憶の促進・混同に及ぼす</a:t>
            </a:r>
            <a:endParaRPr kumimoji="1" lang="en-US" altLang="ja-JP" sz="2400" dirty="0" smtClean="0"/>
          </a:p>
          <a:p>
            <a:pPr marL="0" indent="0" algn="ctr">
              <a:buNone/>
            </a:pPr>
            <a:r>
              <a:rPr lang="ja-JP" altLang="en-US" sz="2400" dirty="0"/>
              <a:t>　</a:t>
            </a:r>
            <a:r>
              <a:rPr kumimoji="1" lang="ja-JP" altLang="en-US" sz="2400" dirty="0" smtClean="0"/>
              <a:t>懐かしさ感情の効果</a:t>
            </a:r>
            <a:r>
              <a:rPr kumimoji="1" lang="en-US" altLang="ja-JP" sz="2400" dirty="0" smtClean="0"/>
              <a:t>』</a:t>
            </a:r>
          </a:p>
          <a:p>
            <a:pPr marL="0" indent="0" algn="ctr">
              <a:buNone/>
            </a:pPr>
            <a:r>
              <a:rPr kumimoji="1" lang="ja-JP" altLang="en-US" sz="2000" dirty="0" smtClean="0"/>
              <a:t>楠見　孝</a:t>
            </a:r>
            <a:r>
              <a:rPr kumimoji="1" lang="en-US" altLang="ja-JP" sz="2000" dirty="0" smtClean="0"/>
              <a:t>(</a:t>
            </a:r>
            <a:r>
              <a:rPr kumimoji="1" lang="ja-JP" altLang="en-US" sz="2000" dirty="0" smtClean="0"/>
              <a:t>２００７</a:t>
            </a:r>
            <a:r>
              <a:rPr kumimoji="1" lang="en-US" altLang="ja-JP" sz="2000" dirty="0" smtClean="0"/>
              <a:t>)</a:t>
            </a:r>
            <a:endParaRPr kumimoji="1" lang="ja-JP" altLang="en-US" sz="2000" dirty="0"/>
          </a:p>
        </p:txBody>
      </p:sp>
      <p:sp>
        <p:nvSpPr>
          <p:cNvPr id="4" name="日付プレースホルダー 3"/>
          <p:cNvSpPr>
            <a:spLocks noGrp="1"/>
          </p:cNvSpPr>
          <p:nvPr>
            <p:ph type="dt" sz="half" idx="10"/>
          </p:nvPr>
        </p:nvSpPr>
        <p:spPr/>
        <p:txBody>
          <a:bodyPr/>
          <a:lstStyle/>
          <a:p>
            <a:fld id="{40128C0A-E3D2-4C8C-BF31-D1193B47F6A3}" type="datetime1">
              <a:rPr kumimoji="1" lang="ja-JP" altLang="en-US" smtClean="0"/>
              <a:t>2015/9/2</a:t>
            </a:fld>
            <a:endParaRPr lang="ja-JP" altLang="en-US">
              <a:solidFill>
                <a:prstClr val="black">
                  <a:tint val="75000"/>
                </a:prstClr>
              </a:solidFill>
            </a:endParaRPr>
          </a:p>
        </p:txBody>
      </p:sp>
      <p:sp>
        <p:nvSpPr>
          <p:cNvPr id="9" name="スライド番号プレースホルダー 8"/>
          <p:cNvSpPr>
            <a:spLocks noGrp="1"/>
          </p:cNvSpPr>
          <p:nvPr>
            <p:ph type="sldNum" sz="quarter" idx="12"/>
          </p:nvPr>
        </p:nvSpPr>
        <p:spPr/>
        <p:txBody>
          <a:bodyPr/>
          <a:lstStyle/>
          <a:p>
            <a:fld id="{DCF30E6B-2AC6-421A-A33D-F500596C43F0}" type="slidenum">
              <a:rPr kumimoji="1" lang="ja-JP" altLang="en-US" smtClean="0"/>
              <a:t>16</a:t>
            </a:fld>
            <a:endParaRPr kumimoji="1" lang="ja-JP" altLang="en-US"/>
          </a:p>
        </p:txBody>
      </p:sp>
      <p:sp>
        <p:nvSpPr>
          <p:cNvPr id="6" name="角丸四角形 5"/>
          <p:cNvSpPr/>
          <p:nvPr/>
        </p:nvSpPr>
        <p:spPr>
          <a:xfrm>
            <a:off x="1043608" y="1143000"/>
            <a:ext cx="7200800" cy="1656184"/>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テキスト ボックス 7"/>
          <p:cNvSpPr txBox="1"/>
          <p:nvPr/>
        </p:nvSpPr>
        <p:spPr>
          <a:xfrm>
            <a:off x="1524000" y="3016800"/>
            <a:ext cx="6000328" cy="646331"/>
          </a:xfrm>
          <a:prstGeom prst="rect">
            <a:avLst/>
          </a:prstGeom>
          <a:noFill/>
        </p:spPr>
        <p:txBody>
          <a:bodyPr wrap="square" rtlCol="0">
            <a:spAutoFit/>
          </a:bodyPr>
          <a:lstStyle/>
          <a:p>
            <a:r>
              <a:rPr kumimoji="1" lang="ja-JP" altLang="en-US" dirty="0" smtClean="0"/>
              <a:t>自分が直接体験したノスタルジアと購買意図の関係を記述した研究。</a:t>
            </a:r>
            <a:endParaRPr kumimoji="1" lang="ja-JP" altLang="en-US" dirty="0"/>
          </a:p>
        </p:txBody>
      </p:sp>
      <p:sp>
        <p:nvSpPr>
          <p:cNvPr id="5" name="正方形/長方形 4"/>
          <p:cNvSpPr/>
          <p:nvPr/>
        </p:nvSpPr>
        <p:spPr>
          <a:xfrm>
            <a:off x="1461051" y="3861048"/>
            <a:ext cx="6048672" cy="1846659"/>
          </a:xfrm>
          <a:prstGeom prst="rect">
            <a:avLst/>
          </a:prstGeom>
        </p:spPr>
        <p:txBody>
          <a:bodyPr wrap="square">
            <a:spAutoFit/>
          </a:bodyPr>
          <a:lstStyle/>
          <a:p>
            <a:r>
              <a:rPr lang="ja-JP" altLang="en-US" dirty="0" smtClean="0"/>
              <a:t>検証１</a:t>
            </a:r>
            <a:endParaRPr lang="en-US" altLang="ja-JP" dirty="0" smtClean="0"/>
          </a:p>
          <a:p>
            <a:r>
              <a:rPr lang="ja-JP" altLang="en-US" sz="1600" u="sng" dirty="0" smtClean="0"/>
              <a:t>検証内容</a:t>
            </a:r>
            <a:endParaRPr lang="en-US" altLang="ja-JP" sz="1600" u="sng" dirty="0" smtClean="0"/>
          </a:p>
          <a:p>
            <a:r>
              <a:rPr lang="ja-JP" altLang="en-US" sz="1600" dirty="0" smtClean="0"/>
              <a:t>懐かしさを引き起こす刺激の条件による調査</a:t>
            </a:r>
            <a:endParaRPr lang="en-US" altLang="ja-JP" sz="1600" dirty="0" smtClean="0"/>
          </a:p>
          <a:p>
            <a:r>
              <a:rPr lang="ja-JP" altLang="en-US" sz="1600" u="sng" dirty="0" smtClean="0"/>
              <a:t>結果</a:t>
            </a:r>
            <a:endParaRPr lang="en-US" altLang="ja-JP" sz="1600" u="sng" dirty="0"/>
          </a:p>
          <a:p>
            <a:r>
              <a:rPr lang="ja-JP" altLang="en-US" sz="1600" dirty="0" smtClean="0"/>
              <a:t>第一として、</a:t>
            </a:r>
            <a:r>
              <a:rPr lang="ja-JP" altLang="en-US" sz="1600" u="sng" dirty="0">
                <a:solidFill>
                  <a:srgbClr val="FF0000"/>
                </a:solidFill>
              </a:rPr>
              <a:t>過去の頻繁な接触事象</a:t>
            </a:r>
            <a:r>
              <a:rPr lang="ja-JP" altLang="en-US" sz="1600" dirty="0" smtClean="0"/>
              <a:t>であり、第二に、</a:t>
            </a:r>
            <a:r>
              <a:rPr lang="ja-JP" altLang="en-US" sz="1600" u="sng" dirty="0">
                <a:solidFill>
                  <a:srgbClr val="FF0000"/>
                </a:solidFill>
              </a:rPr>
              <a:t>その事象との接触のない空白期間の存在</a:t>
            </a:r>
            <a:r>
              <a:rPr lang="ja-JP" altLang="en-US" sz="1600" dirty="0" smtClean="0"/>
              <a:t>であることが条件としてあげられた。</a:t>
            </a:r>
            <a:endParaRPr lang="en-US" altLang="ja-JP" sz="1600" dirty="0"/>
          </a:p>
        </p:txBody>
      </p:sp>
    </p:spTree>
    <p:extLst>
      <p:ext uri="{BB962C8B-B14F-4D97-AF65-F5344CB8AC3E}">
        <p14:creationId xmlns:p14="http://schemas.microsoft.com/office/powerpoint/2010/main" val="105688016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先行研究のレビュー</a:t>
            </a:r>
            <a:endParaRPr kumimoji="1" lang="ja-JP" altLang="en-US" dirty="0"/>
          </a:p>
        </p:txBody>
      </p:sp>
      <p:sp>
        <p:nvSpPr>
          <p:cNvPr id="3" name="コンテンツ プレースホルダー 2"/>
          <p:cNvSpPr>
            <a:spLocks noGrp="1"/>
          </p:cNvSpPr>
          <p:nvPr>
            <p:ph idx="1"/>
          </p:nvPr>
        </p:nvSpPr>
        <p:spPr>
          <a:xfrm>
            <a:off x="1907704" y="2204864"/>
            <a:ext cx="6591985" cy="3777622"/>
          </a:xfrm>
        </p:spPr>
        <p:txBody>
          <a:bodyPr>
            <a:normAutofit fontScale="77500" lnSpcReduction="20000"/>
          </a:bodyPr>
          <a:lstStyle/>
          <a:p>
            <a:pPr marL="0" indent="0">
              <a:buNone/>
            </a:pPr>
            <a:r>
              <a:rPr lang="ja-JP" altLang="en-US" sz="3100" dirty="0">
                <a:solidFill>
                  <a:schemeClr val="tx1"/>
                </a:solidFill>
              </a:rPr>
              <a:t>・</a:t>
            </a:r>
            <a:r>
              <a:rPr lang="ja-JP" altLang="en-US" sz="3100" dirty="0" smtClean="0">
                <a:solidFill>
                  <a:schemeClr val="tx1"/>
                </a:solidFill>
              </a:rPr>
              <a:t>検証</a:t>
            </a:r>
            <a:r>
              <a:rPr lang="en-US" altLang="ja-JP" sz="3100" dirty="0" smtClean="0">
                <a:solidFill>
                  <a:schemeClr val="tx1"/>
                </a:solidFill>
              </a:rPr>
              <a:t>2</a:t>
            </a:r>
          </a:p>
          <a:p>
            <a:pPr marL="0" indent="0">
              <a:buNone/>
            </a:pPr>
            <a:r>
              <a:rPr lang="ja-JP" altLang="en-US" sz="3000" u="sng" dirty="0">
                <a:solidFill>
                  <a:schemeClr val="tx1"/>
                </a:solidFill>
              </a:rPr>
              <a:t>検証</a:t>
            </a:r>
            <a:r>
              <a:rPr lang="ja-JP" altLang="en-US" sz="3000" u="sng" dirty="0" smtClean="0">
                <a:solidFill>
                  <a:schemeClr val="tx1"/>
                </a:solidFill>
              </a:rPr>
              <a:t>内容</a:t>
            </a:r>
            <a:endParaRPr lang="en-US" altLang="ja-JP" sz="3000" u="sng" dirty="0" smtClean="0">
              <a:solidFill>
                <a:schemeClr val="tx1"/>
              </a:solidFill>
            </a:endParaRPr>
          </a:p>
          <a:p>
            <a:pPr marL="0" indent="0">
              <a:buNone/>
            </a:pPr>
            <a:r>
              <a:rPr lang="ja-JP" altLang="en-US" sz="3000" dirty="0" smtClean="0">
                <a:solidFill>
                  <a:schemeClr val="tx1"/>
                </a:solidFill>
              </a:rPr>
              <a:t>懐かしさ</a:t>
            </a:r>
            <a:r>
              <a:rPr lang="ja-JP" altLang="en-US" sz="3000" dirty="0">
                <a:solidFill>
                  <a:schemeClr val="tx1"/>
                </a:solidFill>
              </a:rPr>
              <a:t>喚起広告を呈示し，画像による広告への懐かしさ感情般化と遅延によるソース記憶の減少が広告評価に及ぼす影響、また、購買意図への影響についての検討を行ったもの</a:t>
            </a:r>
            <a:r>
              <a:rPr lang="ja-JP" altLang="en-US" sz="3000" dirty="0" smtClean="0">
                <a:solidFill>
                  <a:schemeClr val="tx1"/>
                </a:solidFill>
              </a:rPr>
              <a:t>。</a:t>
            </a:r>
            <a:endParaRPr lang="en-US" altLang="ja-JP" sz="3000" dirty="0" smtClean="0">
              <a:solidFill>
                <a:schemeClr val="tx1"/>
              </a:solidFill>
            </a:endParaRPr>
          </a:p>
          <a:p>
            <a:pPr marL="0" indent="0">
              <a:buNone/>
            </a:pPr>
            <a:r>
              <a:rPr lang="ja-JP" altLang="en-US" sz="3000" u="sng" dirty="0" smtClean="0">
                <a:solidFill>
                  <a:schemeClr val="tx1"/>
                </a:solidFill>
              </a:rPr>
              <a:t>結果</a:t>
            </a:r>
            <a:endParaRPr lang="en-US" altLang="ja-JP" sz="3000" u="sng" dirty="0">
              <a:solidFill>
                <a:schemeClr val="tx1"/>
              </a:solidFill>
            </a:endParaRPr>
          </a:p>
          <a:p>
            <a:pPr marL="0" indent="0">
              <a:buNone/>
            </a:pPr>
            <a:r>
              <a:rPr lang="ja-JP" altLang="en-US" sz="3000" dirty="0" smtClean="0">
                <a:solidFill>
                  <a:schemeClr val="tx1"/>
                </a:solidFill>
              </a:rPr>
              <a:t>懐かしさ</a:t>
            </a:r>
            <a:r>
              <a:rPr lang="ja-JP" altLang="en-US" sz="3000" dirty="0">
                <a:solidFill>
                  <a:schemeClr val="tx1"/>
                </a:solidFill>
              </a:rPr>
              <a:t>感情との関連が高い食品カテゴリ（カレーやお茶など）では，対呈示画像によって喚起された懐かしさによって呈示直後の商品評価に促進効果が見られた。</a:t>
            </a:r>
          </a:p>
          <a:p>
            <a:endParaRPr kumimoji="1" lang="ja-JP" altLang="en-US" dirty="0">
              <a:solidFill>
                <a:schemeClr val="tx1"/>
              </a:solidFill>
            </a:endParaRPr>
          </a:p>
        </p:txBody>
      </p:sp>
      <p:sp>
        <p:nvSpPr>
          <p:cNvPr id="4" name="日付プレースホルダー 3"/>
          <p:cNvSpPr>
            <a:spLocks noGrp="1"/>
          </p:cNvSpPr>
          <p:nvPr>
            <p:ph type="dt" sz="half" idx="10"/>
          </p:nvPr>
        </p:nvSpPr>
        <p:spPr/>
        <p:txBody>
          <a:bodyPr/>
          <a:lstStyle/>
          <a:p>
            <a:fld id="{2182F7E6-D12D-4FAC-AAB7-835305DC763E}" type="datetime1">
              <a:rPr lang="ja-JP" altLang="en-US" smtClean="0">
                <a:solidFill>
                  <a:prstClr val="black">
                    <a:tint val="75000"/>
                  </a:prstClr>
                </a:solidFill>
              </a:rPr>
              <a:t>2015/9/2</a:t>
            </a:fld>
            <a:endParaRPr lang="ja-JP" altLang="en-US">
              <a:solidFill>
                <a:prstClr val="black">
                  <a:tint val="75000"/>
                </a:prstClr>
              </a:solidFill>
            </a:endParaRPr>
          </a:p>
        </p:txBody>
      </p:sp>
      <p:sp>
        <p:nvSpPr>
          <p:cNvPr id="5" name="スライド番号プレースホルダー 4"/>
          <p:cNvSpPr>
            <a:spLocks noGrp="1"/>
          </p:cNvSpPr>
          <p:nvPr>
            <p:ph type="sldNum" sz="quarter" idx="12"/>
          </p:nvPr>
        </p:nvSpPr>
        <p:spPr/>
        <p:txBody>
          <a:bodyPr/>
          <a:lstStyle/>
          <a:p>
            <a:fld id="{DCF30E6B-2AC6-421A-A33D-F500596C43F0}" type="slidenum">
              <a:rPr lang="ja-JP" altLang="en-US" smtClean="0"/>
              <a:pPr/>
              <a:t>17</a:t>
            </a:fld>
            <a:endParaRPr lang="ja-JP" altLang="en-US"/>
          </a:p>
        </p:txBody>
      </p:sp>
    </p:spTree>
    <p:extLst>
      <p:ext uri="{BB962C8B-B14F-4D97-AF65-F5344CB8AC3E}">
        <p14:creationId xmlns:p14="http://schemas.microsoft.com/office/powerpoint/2010/main" val="151558433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先行研究のレビュー</a:t>
            </a:r>
            <a:endParaRPr kumimoji="1" lang="ja-JP" altLang="en-US" dirty="0"/>
          </a:p>
        </p:txBody>
      </p:sp>
      <p:sp>
        <p:nvSpPr>
          <p:cNvPr id="3" name="コンテンツ プレースホルダー 2"/>
          <p:cNvSpPr>
            <a:spLocks noGrp="1"/>
          </p:cNvSpPr>
          <p:nvPr>
            <p:ph idx="1"/>
          </p:nvPr>
        </p:nvSpPr>
        <p:spPr>
          <a:xfrm>
            <a:off x="1763688" y="1700808"/>
            <a:ext cx="6591985" cy="3777622"/>
          </a:xfrm>
          <a:ln>
            <a:noFill/>
          </a:ln>
        </p:spPr>
        <p:txBody>
          <a:bodyPr>
            <a:normAutofit fontScale="92500" lnSpcReduction="10000"/>
          </a:bodyPr>
          <a:lstStyle/>
          <a:p>
            <a:pPr marL="0" indent="0">
              <a:buNone/>
            </a:pPr>
            <a:r>
              <a:rPr kumimoji="1" lang="ja-JP" altLang="en-US" dirty="0" smtClean="0">
                <a:solidFill>
                  <a:schemeClr val="tx1"/>
                </a:solidFill>
              </a:rPr>
              <a:t>・</a:t>
            </a:r>
            <a:r>
              <a:rPr kumimoji="1" lang="ja-JP" altLang="en-US" sz="2200" dirty="0" smtClean="0">
                <a:solidFill>
                  <a:schemeClr val="tx1"/>
                </a:solidFill>
              </a:rPr>
              <a:t>検証</a:t>
            </a:r>
            <a:r>
              <a:rPr kumimoji="1" lang="en-US" altLang="ja-JP" sz="2200" dirty="0" smtClean="0">
                <a:solidFill>
                  <a:schemeClr val="tx1"/>
                </a:solidFill>
              </a:rPr>
              <a:t>3</a:t>
            </a:r>
          </a:p>
          <a:p>
            <a:pPr marL="0" indent="0">
              <a:buNone/>
            </a:pPr>
            <a:r>
              <a:rPr lang="ja-JP" altLang="en-US" u="sng" dirty="0">
                <a:solidFill>
                  <a:schemeClr val="tx1"/>
                </a:solidFill>
              </a:rPr>
              <a:t>検証内容</a:t>
            </a:r>
            <a:endParaRPr kumimoji="1" lang="en-US" altLang="ja-JP" u="sng" dirty="0" smtClean="0">
              <a:solidFill>
                <a:schemeClr val="tx1"/>
              </a:solidFill>
            </a:endParaRPr>
          </a:p>
          <a:p>
            <a:pPr marL="0" indent="0">
              <a:buNone/>
            </a:pPr>
            <a:r>
              <a:rPr kumimoji="1" lang="ja-JP" altLang="en-US" sz="2600" dirty="0" smtClean="0">
                <a:solidFill>
                  <a:schemeClr val="tx1"/>
                </a:solidFill>
              </a:rPr>
              <a:t>広告画像が喚起する懐かしさ感情が商品の購買意図に及ぼす効果による検証</a:t>
            </a:r>
            <a:endParaRPr lang="en-US" altLang="ja-JP" sz="2600" dirty="0">
              <a:solidFill>
                <a:schemeClr val="tx1"/>
              </a:solidFill>
            </a:endParaRPr>
          </a:p>
          <a:p>
            <a:pPr marL="0" indent="0">
              <a:buNone/>
            </a:pPr>
            <a:r>
              <a:rPr kumimoji="1" lang="ja-JP" altLang="en-US" sz="1900" u="sng" dirty="0" smtClean="0">
                <a:solidFill>
                  <a:schemeClr val="tx1"/>
                </a:solidFill>
              </a:rPr>
              <a:t>結果</a:t>
            </a:r>
            <a:endParaRPr kumimoji="1" lang="en-US" altLang="ja-JP" sz="1900" u="sng" dirty="0" smtClean="0">
              <a:solidFill>
                <a:schemeClr val="tx1"/>
              </a:solidFill>
            </a:endParaRPr>
          </a:p>
          <a:p>
            <a:pPr marL="0" indent="0">
              <a:buNone/>
            </a:pPr>
            <a:r>
              <a:rPr kumimoji="1" lang="ja-JP" altLang="en-US" sz="2600" dirty="0" smtClean="0">
                <a:solidFill>
                  <a:schemeClr val="tx1"/>
                </a:solidFill>
              </a:rPr>
              <a:t>懐かしさ感情が広告に促進効果を持つためには、商品情報を得たソース記憶が低下していること、広告される商品カテゴリーが懐かしさを喚起させる商品であることが必要ということが検証された</a:t>
            </a:r>
            <a:r>
              <a:rPr kumimoji="1" lang="ja-JP" altLang="en-US" sz="3000" dirty="0" smtClean="0">
                <a:solidFill>
                  <a:schemeClr val="tx1"/>
                </a:solidFill>
              </a:rPr>
              <a:t>。</a:t>
            </a:r>
            <a:endParaRPr kumimoji="1" lang="en-US" altLang="ja-JP" sz="3000" dirty="0" smtClean="0">
              <a:solidFill>
                <a:schemeClr val="tx1"/>
              </a:solidFill>
            </a:endParaRPr>
          </a:p>
        </p:txBody>
      </p:sp>
      <p:sp>
        <p:nvSpPr>
          <p:cNvPr id="4" name="日付プレースホルダー 3"/>
          <p:cNvSpPr>
            <a:spLocks noGrp="1"/>
          </p:cNvSpPr>
          <p:nvPr>
            <p:ph type="dt" sz="half" idx="10"/>
          </p:nvPr>
        </p:nvSpPr>
        <p:spPr/>
        <p:txBody>
          <a:bodyPr/>
          <a:lstStyle/>
          <a:p>
            <a:fld id="{E7D9F2CF-8A4B-48E5-9AC9-E1EE4A285C4C}" type="datetime1">
              <a:rPr lang="ja-JP" altLang="en-US" smtClean="0">
                <a:solidFill>
                  <a:prstClr val="black">
                    <a:tint val="75000"/>
                  </a:prstClr>
                </a:solidFill>
              </a:rPr>
              <a:t>2015/9/2</a:t>
            </a:fld>
            <a:endParaRPr lang="ja-JP" altLang="en-US">
              <a:solidFill>
                <a:prstClr val="black">
                  <a:tint val="75000"/>
                </a:prstClr>
              </a:solidFill>
            </a:endParaRPr>
          </a:p>
        </p:txBody>
      </p:sp>
      <p:sp>
        <p:nvSpPr>
          <p:cNvPr id="5" name="スライド番号プレースホルダー 4"/>
          <p:cNvSpPr>
            <a:spLocks noGrp="1"/>
          </p:cNvSpPr>
          <p:nvPr>
            <p:ph type="sldNum" sz="quarter" idx="12"/>
          </p:nvPr>
        </p:nvSpPr>
        <p:spPr/>
        <p:txBody>
          <a:bodyPr/>
          <a:lstStyle/>
          <a:p>
            <a:fld id="{DCF30E6B-2AC6-421A-A33D-F500596C43F0}" type="slidenum">
              <a:rPr lang="ja-JP" altLang="en-US" smtClean="0"/>
              <a:pPr/>
              <a:t>18</a:t>
            </a:fld>
            <a:endParaRPr lang="ja-JP" altLang="en-US"/>
          </a:p>
        </p:txBody>
      </p:sp>
    </p:spTree>
    <p:extLst>
      <p:ext uri="{BB962C8B-B14F-4D97-AF65-F5344CB8AC3E}">
        <p14:creationId xmlns:p14="http://schemas.microsoft.com/office/powerpoint/2010/main" val="70667594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角丸四角形 3"/>
          <p:cNvSpPr/>
          <p:nvPr/>
        </p:nvSpPr>
        <p:spPr>
          <a:xfrm>
            <a:off x="1187624" y="404664"/>
            <a:ext cx="6804756" cy="1944216"/>
          </a:xfrm>
          <a:prstGeom prst="roundRect">
            <a:avLst/>
          </a:prstGeom>
          <a:noFill/>
          <a:ln>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kumimoji="1" lang="en-US" altLang="ja-JP" sz="2800" dirty="0" smtClean="0"/>
              <a:t>『</a:t>
            </a:r>
            <a:r>
              <a:rPr kumimoji="1" lang="ja-JP" altLang="en-US" sz="2800" dirty="0" smtClean="0"/>
              <a:t>なつかしさの心理学－思い出と感情</a:t>
            </a:r>
            <a:r>
              <a:rPr kumimoji="1" lang="en-US" altLang="ja-JP" sz="2800" dirty="0" smtClean="0"/>
              <a:t>』</a:t>
            </a:r>
          </a:p>
          <a:p>
            <a:pPr algn="ctr"/>
            <a:r>
              <a:rPr lang="ja-JP" altLang="en-US" sz="2800" dirty="0" smtClean="0"/>
              <a:t>楠見　孝（２０１４）</a:t>
            </a:r>
            <a:endParaRPr kumimoji="1" lang="ja-JP" altLang="en-US" sz="2800" dirty="0"/>
          </a:p>
        </p:txBody>
      </p:sp>
      <p:sp>
        <p:nvSpPr>
          <p:cNvPr id="5" name="テキスト ボックス 4"/>
          <p:cNvSpPr txBox="1"/>
          <p:nvPr/>
        </p:nvSpPr>
        <p:spPr>
          <a:xfrm>
            <a:off x="1187624" y="2708920"/>
            <a:ext cx="7571303" cy="923330"/>
          </a:xfrm>
          <a:prstGeom prst="rect">
            <a:avLst/>
          </a:prstGeom>
          <a:noFill/>
        </p:spPr>
        <p:txBody>
          <a:bodyPr wrap="none" rtlCol="0">
            <a:spAutoFit/>
          </a:bodyPr>
          <a:lstStyle/>
          <a:p>
            <a:r>
              <a:rPr kumimoji="1" lang="ja-JP" altLang="en-US" dirty="0" smtClean="0"/>
              <a:t>なつかしさについて編者がいくつかの問題点を挙げ、その問題に対して</a:t>
            </a:r>
            <a:endParaRPr kumimoji="1" lang="en-US" altLang="ja-JP" dirty="0" smtClean="0"/>
          </a:p>
          <a:p>
            <a:r>
              <a:rPr lang="ja-JP" altLang="en-US" dirty="0"/>
              <a:t>心理学に</a:t>
            </a:r>
            <a:r>
              <a:rPr lang="ja-JP" altLang="en-US" dirty="0" smtClean="0"/>
              <a:t>おける認知、記憶、感情、社会、マーケティングなどの分野の</a:t>
            </a:r>
            <a:endParaRPr lang="en-US" altLang="ja-JP" dirty="0" smtClean="0"/>
          </a:p>
          <a:p>
            <a:r>
              <a:rPr kumimoji="1" lang="ja-JP" altLang="en-US" dirty="0" smtClean="0"/>
              <a:t>研究に基づいてこたえようと検証と考察をしてゆくもの</a:t>
            </a:r>
            <a:endParaRPr kumimoji="1" lang="ja-JP" altLang="en-US" dirty="0"/>
          </a:p>
        </p:txBody>
      </p:sp>
      <p:sp>
        <p:nvSpPr>
          <p:cNvPr id="2" name="正方形/長方形 1"/>
          <p:cNvSpPr/>
          <p:nvPr/>
        </p:nvSpPr>
        <p:spPr>
          <a:xfrm>
            <a:off x="1262269" y="3789040"/>
            <a:ext cx="6840760" cy="2308324"/>
          </a:xfrm>
          <a:prstGeom prst="rect">
            <a:avLst/>
          </a:prstGeom>
        </p:spPr>
        <p:txBody>
          <a:bodyPr wrap="square">
            <a:spAutoFit/>
          </a:bodyPr>
          <a:lstStyle/>
          <a:p>
            <a:r>
              <a:rPr lang="ja-JP" altLang="en-US" u="sng" dirty="0" smtClean="0"/>
              <a:t>検証内容</a:t>
            </a:r>
            <a:endParaRPr lang="en-US" altLang="ja-JP" u="sng" dirty="0" smtClean="0"/>
          </a:p>
          <a:p>
            <a:r>
              <a:rPr lang="ja-JP" altLang="en-US" dirty="0" smtClean="0"/>
              <a:t>懐かしさ</a:t>
            </a:r>
            <a:r>
              <a:rPr lang="ja-JP" altLang="en-US" dirty="0"/>
              <a:t>を喚起する色、背景、音楽といった要素と喚起しにくい要素から懐かしさを感じる商品（カレー）での広告の提示による実験を行って</a:t>
            </a:r>
            <a:r>
              <a:rPr lang="ja-JP" altLang="en-US" dirty="0" smtClean="0"/>
              <a:t>いる</a:t>
            </a:r>
            <a:endParaRPr lang="en-US" altLang="ja-JP" dirty="0"/>
          </a:p>
          <a:p>
            <a:r>
              <a:rPr lang="ja-JP" altLang="en-US" u="sng" dirty="0" smtClean="0"/>
              <a:t>結果</a:t>
            </a:r>
            <a:endParaRPr lang="en-US" altLang="ja-JP" u="sng" dirty="0"/>
          </a:p>
          <a:p>
            <a:r>
              <a:rPr lang="ja-JP" altLang="en-US" dirty="0" smtClean="0"/>
              <a:t>なつかしさ</a:t>
            </a:r>
            <a:r>
              <a:rPr lang="ja-JP" altLang="en-US" dirty="0"/>
              <a:t>を喚起する広告と商品名が呈示されたこと自体は覚えていなくとも、商品名に懐かしさが伝染したまま記憶として残ることが明らかになっていることがわかった</a:t>
            </a:r>
            <a:endParaRPr lang="en-US" altLang="ja-JP" dirty="0"/>
          </a:p>
        </p:txBody>
      </p:sp>
      <p:sp>
        <p:nvSpPr>
          <p:cNvPr id="3" name="日付プレースホルダー 2"/>
          <p:cNvSpPr>
            <a:spLocks noGrp="1"/>
          </p:cNvSpPr>
          <p:nvPr>
            <p:ph type="dt" sz="half" idx="10"/>
          </p:nvPr>
        </p:nvSpPr>
        <p:spPr/>
        <p:txBody>
          <a:bodyPr/>
          <a:lstStyle/>
          <a:p>
            <a:fld id="{E913FF99-8B4E-4064-A83E-DE8CC32D8A7A}" type="datetime1">
              <a:rPr lang="ja-JP" altLang="en-US" smtClean="0">
                <a:solidFill>
                  <a:prstClr val="black">
                    <a:tint val="75000"/>
                  </a:prstClr>
                </a:solidFill>
              </a:rPr>
              <a:t>2015/9/2</a:t>
            </a:fld>
            <a:endParaRPr lang="ja-JP" altLang="en-US">
              <a:solidFill>
                <a:prstClr val="black">
                  <a:tint val="75000"/>
                </a:prstClr>
              </a:solidFill>
            </a:endParaRPr>
          </a:p>
        </p:txBody>
      </p:sp>
      <p:sp>
        <p:nvSpPr>
          <p:cNvPr id="6" name="スライド番号プレースホルダー 5"/>
          <p:cNvSpPr>
            <a:spLocks noGrp="1"/>
          </p:cNvSpPr>
          <p:nvPr>
            <p:ph type="sldNum" sz="quarter" idx="12"/>
          </p:nvPr>
        </p:nvSpPr>
        <p:spPr>
          <a:xfrm>
            <a:off x="395536" y="4581128"/>
            <a:ext cx="584978" cy="365125"/>
          </a:xfrm>
        </p:spPr>
        <p:txBody>
          <a:bodyPr/>
          <a:lstStyle/>
          <a:p>
            <a:fld id="{DCF30E6B-2AC6-421A-A33D-F500596C43F0}" type="slidenum">
              <a:rPr lang="ja-JP" altLang="en-US" smtClean="0"/>
              <a:pPr/>
              <a:t>19</a:t>
            </a:fld>
            <a:endParaRPr lang="ja-JP" altLang="en-US" dirty="0"/>
          </a:p>
        </p:txBody>
      </p:sp>
    </p:spTree>
    <p:extLst>
      <p:ext uri="{BB962C8B-B14F-4D97-AF65-F5344CB8AC3E}">
        <p14:creationId xmlns:p14="http://schemas.microsoft.com/office/powerpoint/2010/main" val="315241452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目次</a:t>
            </a:r>
            <a:endParaRPr kumimoji="1" lang="ja-JP" altLang="en-US" dirty="0"/>
          </a:p>
        </p:txBody>
      </p:sp>
      <p:sp>
        <p:nvSpPr>
          <p:cNvPr id="3" name="コンテンツ プレースホルダー 2"/>
          <p:cNvSpPr>
            <a:spLocks noGrp="1"/>
          </p:cNvSpPr>
          <p:nvPr>
            <p:ph idx="1"/>
          </p:nvPr>
        </p:nvSpPr>
        <p:spPr/>
        <p:txBody>
          <a:bodyPr>
            <a:normAutofit/>
          </a:bodyPr>
          <a:lstStyle/>
          <a:p>
            <a:r>
              <a:rPr kumimoji="1" lang="ja-JP" altLang="en-US" sz="2400" dirty="0" smtClean="0"/>
              <a:t>はじめに</a:t>
            </a:r>
            <a:endParaRPr kumimoji="1" lang="en-US" altLang="ja-JP" sz="2400" dirty="0" smtClean="0"/>
          </a:p>
          <a:p>
            <a:r>
              <a:rPr lang="ja-JP" altLang="en-US" sz="2400" dirty="0" smtClean="0"/>
              <a:t>現状分析</a:t>
            </a:r>
            <a:endParaRPr lang="en-US" altLang="ja-JP" sz="2400" dirty="0" smtClean="0"/>
          </a:p>
          <a:p>
            <a:r>
              <a:rPr kumimoji="1" lang="ja-JP" altLang="en-US" sz="2400" dirty="0" smtClean="0"/>
              <a:t>問題意識</a:t>
            </a:r>
            <a:endParaRPr kumimoji="1" lang="en-US" altLang="ja-JP" sz="2400" dirty="0" smtClean="0"/>
          </a:p>
          <a:p>
            <a:r>
              <a:rPr lang="ja-JP" altLang="en-US" sz="2400" dirty="0" smtClean="0"/>
              <a:t>研究</a:t>
            </a:r>
            <a:r>
              <a:rPr lang="ja-JP" altLang="en-US" sz="2400" dirty="0"/>
              <a:t>目的</a:t>
            </a:r>
            <a:endParaRPr kumimoji="1" lang="ja-JP" altLang="en-US" sz="2400" dirty="0"/>
          </a:p>
        </p:txBody>
      </p:sp>
      <p:sp>
        <p:nvSpPr>
          <p:cNvPr id="4" name="日付プレースホルダー 3"/>
          <p:cNvSpPr>
            <a:spLocks noGrp="1"/>
          </p:cNvSpPr>
          <p:nvPr>
            <p:ph type="dt" sz="half" idx="10"/>
          </p:nvPr>
        </p:nvSpPr>
        <p:spPr/>
        <p:txBody>
          <a:bodyPr/>
          <a:lstStyle/>
          <a:p>
            <a:fld id="{9207E875-EC5A-4110-BF9D-5335F6838569}" type="datetime1">
              <a:rPr kumimoji="1" lang="ja-JP" altLang="en-US" smtClean="0"/>
              <a:t>2015/9/2</a:t>
            </a:fld>
            <a:endParaRPr lang="ja-JP" altLang="en-US">
              <a:solidFill>
                <a:prstClr val="black">
                  <a:tint val="75000"/>
                </a:prstClr>
              </a:solidFill>
            </a:endParaRPr>
          </a:p>
        </p:txBody>
      </p:sp>
      <p:sp>
        <p:nvSpPr>
          <p:cNvPr id="6" name="スライド番号プレースホルダー 5"/>
          <p:cNvSpPr>
            <a:spLocks noGrp="1"/>
          </p:cNvSpPr>
          <p:nvPr>
            <p:ph type="sldNum" sz="quarter" idx="12"/>
          </p:nvPr>
        </p:nvSpPr>
        <p:spPr/>
        <p:txBody>
          <a:bodyPr/>
          <a:lstStyle/>
          <a:p>
            <a:fld id="{DCF30E6B-2AC6-421A-A33D-F500596C43F0}" type="slidenum">
              <a:rPr kumimoji="1" lang="ja-JP" altLang="en-US" smtClean="0"/>
              <a:t>2</a:t>
            </a:fld>
            <a:endParaRPr kumimoji="1" lang="ja-JP" altLang="en-US" dirty="0"/>
          </a:p>
        </p:txBody>
      </p:sp>
      <p:pic>
        <p:nvPicPr>
          <p:cNvPr id="1026" name="Picture 2" descr="\\hkfs02\data2\s13201300808\Desktop\main0121.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932040" y="3429000"/>
            <a:ext cx="2472630" cy="204764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63816800"/>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1475656" y="332656"/>
            <a:ext cx="7200800" cy="644650"/>
          </a:xfrm>
        </p:spPr>
        <p:txBody>
          <a:bodyPr>
            <a:noAutofit/>
          </a:bodyPr>
          <a:lstStyle/>
          <a:p>
            <a:r>
              <a:rPr lang="ja-JP" altLang="en-US" sz="3200" dirty="0" smtClean="0"/>
              <a:t>媒体がもたらすノスタルジア</a:t>
            </a:r>
            <a:r>
              <a:rPr lang="ja-JP" altLang="en-US" sz="3200" dirty="0"/>
              <a:t>が購買行動に及ぼす効果</a:t>
            </a:r>
            <a:endParaRPr kumimoji="1" lang="ja-JP" altLang="en-US" sz="3200" dirty="0"/>
          </a:p>
        </p:txBody>
      </p:sp>
      <p:sp>
        <p:nvSpPr>
          <p:cNvPr id="3" name="日付プレースホルダー 2"/>
          <p:cNvSpPr>
            <a:spLocks noGrp="1"/>
          </p:cNvSpPr>
          <p:nvPr>
            <p:ph type="dt" sz="half" idx="10"/>
          </p:nvPr>
        </p:nvSpPr>
        <p:spPr/>
        <p:txBody>
          <a:bodyPr/>
          <a:lstStyle/>
          <a:p>
            <a:fld id="{C5CC00A2-BD7D-47FD-9E41-617F7C510690}" type="datetime1">
              <a:rPr lang="ja-JP" altLang="en-US" smtClean="0">
                <a:solidFill>
                  <a:prstClr val="black">
                    <a:tint val="75000"/>
                  </a:prstClr>
                </a:solidFill>
              </a:rPr>
              <a:t>2015/9/2</a:t>
            </a:fld>
            <a:endParaRPr lang="ja-JP" altLang="en-US">
              <a:solidFill>
                <a:prstClr val="black">
                  <a:tint val="75000"/>
                </a:prstClr>
              </a:solidFill>
            </a:endParaRPr>
          </a:p>
        </p:txBody>
      </p:sp>
      <p:sp>
        <p:nvSpPr>
          <p:cNvPr id="4" name="スライド番号プレースホルダー 3"/>
          <p:cNvSpPr>
            <a:spLocks noGrp="1"/>
          </p:cNvSpPr>
          <p:nvPr>
            <p:ph type="sldNum" sz="quarter" idx="12"/>
          </p:nvPr>
        </p:nvSpPr>
        <p:spPr/>
        <p:txBody>
          <a:bodyPr/>
          <a:lstStyle/>
          <a:p>
            <a:fld id="{DCF30E6B-2AC6-421A-A33D-F500596C43F0}" type="slidenum">
              <a:rPr lang="ja-JP" altLang="en-US" smtClean="0"/>
              <a:pPr/>
              <a:t>20</a:t>
            </a:fld>
            <a:endParaRPr lang="ja-JP" altLang="en-US"/>
          </a:p>
        </p:txBody>
      </p:sp>
      <p:sp>
        <p:nvSpPr>
          <p:cNvPr id="6" name="円/楕円 5"/>
          <p:cNvSpPr/>
          <p:nvPr/>
        </p:nvSpPr>
        <p:spPr>
          <a:xfrm>
            <a:off x="419591" y="2935724"/>
            <a:ext cx="2520280" cy="1557173"/>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400" dirty="0" smtClean="0">
                <a:solidFill>
                  <a:prstClr val="white"/>
                </a:solidFill>
              </a:rPr>
              <a:t>なつかしさ傾向性</a:t>
            </a:r>
            <a:endParaRPr lang="ja-JP" altLang="en-US" sz="2400" dirty="0">
              <a:solidFill>
                <a:prstClr val="white"/>
              </a:solidFill>
            </a:endParaRPr>
          </a:p>
        </p:txBody>
      </p:sp>
      <p:sp>
        <p:nvSpPr>
          <p:cNvPr id="7" name="円/楕円 6"/>
          <p:cNvSpPr/>
          <p:nvPr/>
        </p:nvSpPr>
        <p:spPr>
          <a:xfrm>
            <a:off x="3131840" y="2934613"/>
            <a:ext cx="2448272" cy="1557173"/>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400" dirty="0" smtClean="0">
                <a:solidFill>
                  <a:prstClr val="white"/>
                </a:solidFill>
              </a:rPr>
              <a:t>なつかしい</a:t>
            </a:r>
            <a:endParaRPr lang="en-US" altLang="ja-JP" sz="2400" dirty="0" smtClean="0">
              <a:solidFill>
                <a:prstClr val="white"/>
              </a:solidFill>
            </a:endParaRPr>
          </a:p>
          <a:p>
            <a:pPr algn="ctr"/>
            <a:r>
              <a:rPr lang="ja-JP" altLang="en-US" sz="2400" dirty="0" smtClean="0">
                <a:solidFill>
                  <a:prstClr val="white"/>
                </a:solidFill>
              </a:rPr>
              <a:t>広告要素</a:t>
            </a:r>
            <a:endParaRPr lang="ja-JP" altLang="en-US" sz="2400" dirty="0">
              <a:solidFill>
                <a:prstClr val="white"/>
              </a:solidFill>
            </a:endParaRPr>
          </a:p>
        </p:txBody>
      </p:sp>
      <p:sp>
        <p:nvSpPr>
          <p:cNvPr id="8" name="円/楕円 7"/>
          <p:cNvSpPr/>
          <p:nvPr/>
        </p:nvSpPr>
        <p:spPr>
          <a:xfrm>
            <a:off x="5544252" y="1266892"/>
            <a:ext cx="2088232" cy="136815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400" dirty="0" smtClean="0">
                <a:solidFill>
                  <a:prstClr val="white"/>
                </a:solidFill>
              </a:rPr>
              <a:t>記憶</a:t>
            </a:r>
            <a:endParaRPr lang="ja-JP" altLang="en-US" sz="2400" dirty="0">
              <a:solidFill>
                <a:prstClr val="white"/>
              </a:solidFill>
            </a:endParaRPr>
          </a:p>
        </p:txBody>
      </p:sp>
      <p:sp>
        <p:nvSpPr>
          <p:cNvPr id="9" name="円/楕円 8"/>
          <p:cNvSpPr/>
          <p:nvPr/>
        </p:nvSpPr>
        <p:spPr>
          <a:xfrm>
            <a:off x="5544252" y="4653136"/>
            <a:ext cx="2088232" cy="136815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400" dirty="0" smtClean="0">
                <a:solidFill>
                  <a:prstClr val="white"/>
                </a:solidFill>
              </a:rPr>
              <a:t>良い</a:t>
            </a:r>
            <a:endParaRPr lang="en-US" altLang="ja-JP" sz="2400" dirty="0" smtClean="0">
              <a:solidFill>
                <a:prstClr val="white"/>
              </a:solidFill>
            </a:endParaRPr>
          </a:p>
          <a:p>
            <a:pPr algn="ctr"/>
            <a:r>
              <a:rPr lang="ja-JP" altLang="en-US" sz="2400" dirty="0" smtClean="0">
                <a:solidFill>
                  <a:prstClr val="white"/>
                </a:solidFill>
              </a:rPr>
              <a:t>イメージ</a:t>
            </a:r>
            <a:endParaRPr lang="ja-JP" altLang="en-US" sz="2400" dirty="0">
              <a:solidFill>
                <a:prstClr val="white"/>
              </a:solidFill>
            </a:endParaRPr>
          </a:p>
        </p:txBody>
      </p:sp>
      <p:sp>
        <p:nvSpPr>
          <p:cNvPr id="10" name="正方形/長方形 9"/>
          <p:cNvSpPr/>
          <p:nvPr/>
        </p:nvSpPr>
        <p:spPr>
          <a:xfrm>
            <a:off x="7452320" y="3429000"/>
            <a:ext cx="1440160" cy="68407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400" dirty="0" smtClean="0">
                <a:solidFill>
                  <a:prstClr val="white"/>
                </a:solidFill>
              </a:rPr>
              <a:t>購買意欲</a:t>
            </a:r>
            <a:endParaRPr lang="ja-JP" altLang="en-US" sz="2400" dirty="0">
              <a:solidFill>
                <a:prstClr val="white"/>
              </a:solidFill>
            </a:endParaRPr>
          </a:p>
        </p:txBody>
      </p:sp>
      <p:sp>
        <p:nvSpPr>
          <p:cNvPr id="11" name="正方形/長方形 10"/>
          <p:cNvSpPr/>
          <p:nvPr/>
        </p:nvSpPr>
        <p:spPr>
          <a:xfrm>
            <a:off x="959651" y="1590928"/>
            <a:ext cx="1440160" cy="7200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800" dirty="0" smtClean="0">
                <a:solidFill>
                  <a:prstClr val="white"/>
                </a:solidFill>
              </a:rPr>
              <a:t>年齢</a:t>
            </a:r>
            <a:endParaRPr lang="ja-JP" altLang="en-US" sz="2800" dirty="0">
              <a:solidFill>
                <a:prstClr val="white"/>
              </a:solidFill>
            </a:endParaRPr>
          </a:p>
        </p:txBody>
      </p:sp>
      <p:cxnSp>
        <p:nvCxnSpPr>
          <p:cNvPr id="13" name="直線矢印コネクタ 12"/>
          <p:cNvCxnSpPr>
            <a:stCxn id="11" idx="2"/>
            <a:endCxn id="6" idx="0"/>
          </p:cNvCxnSpPr>
          <p:nvPr/>
        </p:nvCxnSpPr>
        <p:spPr>
          <a:xfrm>
            <a:off x="1679731" y="2311008"/>
            <a:ext cx="0" cy="624716"/>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15" name="直線矢印コネクタ 14"/>
          <p:cNvCxnSpPr>
            <a:stCxn id="6" idx="6"/>
            <a:endCxn id="7" idx="2"/>
          </p:cNvCxnSpPr>
          <p:nvPr/>
        </p:nvCxnSpPr>
        <p:spPr>
          <a:xfrm flipV="1">
            <a:off x="2939871" y="3713200"/>
            <a:ext cx="191969" cy="1111"/>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19" name="直線矢印コネクタ 18"/>
          <p:cNvCxnSpPr>
            <a:stCxn id="7" idx="7"/>
            <a:endCxn id="8" idx="3"/>
          </p:cNvCxnSpPr>
          <p:nvPr/>
        </p:nvCxnSpPr>
        <p:spPr>
          <a:xfrm flipV="1">
            <a:off x="5221571" y="2434683"/>
            <a:ext cx="628495" cy="727973"/>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21" name="直線矢印コネクタ 20"/>
          <p:cNvCxnSpPr>
            <a:stCxn id="7" idx="5"/>
            <a:endCxn id="9" idx="1"/>
          </p:cNvCxnSpPr>
          <p:nvPr/>
        </p:nvCxnSpPr>
        <p:spPr>
          <a:xfrm>
            <a:off x="5221571" y="4263743"/>
            <a:ext cx="628495" cy="589754"/>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23" name="直線矢印コネクタ 22"/>
          <p:cNvCxnSpPr>
            <a:stCxn id="8" idx="4"/>
            <a:endCxn id="9" idx="0"/>
          </p:cNvCxnSpPr>
          <p:nvPr/>
        </p:nvCxnSpPr>
        <p:spPr>
          <a:xfrm>
            <a:off x="6588368" y="2635044"/>
            <a:ext cx="0" cy="2018092"/>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25" name="直線矢印コネクタ 24"/>
          <p:cNvCxnSpPr>
            <a:stCxn id="8" idx="5"/>
            <a:endCxn id="10" idx="0"/>
          </p:cNvCxnSpPr>
          <p:nvPr/>
        </p:nvCxnSpPr>
        <p:spPr>
          <a:xfrm>
            <a:off x="7326670" y="2434683"/>
            <a:ext cx="845730" cy="994317"/>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27" name="直線矢印コネクタ 26"/>
          <p:cNvCxnSpPr>
            <a:stCxn id="9" idx="7"/>
            <a:endCxn id="10" idx="2"/>
          </p:cNvCxnSpPr>
          <p:nvPr/>
        </p:nvCxnSpPr>
        <p:spPr>
          <a:xfrm flipV="1">
            <a:off x="7326670" y="4113076"/>
            <a:ext cx="845730" cy="740421"/>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sp>
        <p:nvSpPr>
          <p:cNvPr id="14" name="テキスト ボックス 11"/>
          <p:cNvSpPr txBox="1"/>
          <p:nvPr/>
        </p:nvSpPr>
        <p:spPr>
          <a:xfrm>
            <a:off x="2221257" y="6277607"/>
            <a:ext cx="5610831" cy="307777"/>
          </a:xfrm>
          <a:prstGeom prst="rect">
            <a:avLst/>
          </a:prstGeom>
          <a:noFill/>
        </p:spPr>
        <p:txBody>
          <a:bodyPr wrap="none" rtlCol="0">
            <a:spAutoFit/>
          </a:bodyPr>
          <a:lstStyle/>
          <a:p>
            <a:r>
              <a:rPr lang="ja-JP" altLang="en-US" sz="1400" dirty="0"/>
              <a:t>楠見孝　</a:t>
            </a:r>
            <a:r>
              <a:rPr lang="en-US" altLang="ja-JP" sz="1400" dirty="0"/>
              <a:t>(2014)</a:t>
            </a:r>
            <a:r>
              <a:rPr lang="ja-JP" altLang="en-US" sz="1400" dirty="0"/>
              <a:t>　</a:t>
            </a:r>
            <a:r>
              <a:rPr lang="en-US" altLang="ja-JP" sz="1400" dirty="0"/>
              <a:t>『</a:t>
            </a:r>
            <a:r>
              <a:rPr lang="ja-JP" altLang="en-US" sz="1400" dirty="0"/>
              <a:t>なつかしさの心理学</a:t>
            </a:r>
            <a:r>
              <a:rPr lang="en-US" altLang="ja-JP" sz="1400" dirty="0"/>
              <a:t>‐</a:t>
            </a:r>
            <a:r>
              <a:rPr lang="ja-JP" altLang="en-US" sz="1400" dirty="0"/>
              <a:t>思い出と感情</a:t>
            </a:r>
            <a:r>
              <a:rPr lang="en-US" altLang="ja-JP" sz="1400" dirty="0"/>
              <a:t>』</a:t>
            </a:r>
            <a:r>
              <a:rPr lang="ja-JP" altLang="en-US" sz="1400" dirty="0"/>
              <a:t>誠信書房</a:t>
            </a:r>
            <a:r>
              <a:rPr lang="en-US" altLang="ja-JP" sz="1400" dirty="0" smtClean="0"/>
              <a:t>.</a:t>
            </a:r>
            <a:endParaRPr lang="en-US" altLang="ja-JP" sz="1400" dirty="0"/>
          </a:p>
        </p:txBody>
      </p:sp>
    </p:spTree>
    <p:extLst>
      <p:ext uri="{BB962C8B-B14F-4D97-AF65-F5344CB8AC3E}">
        <p14:creationId xmlns:p14="http://schemas.microsoft.com/office/powerpoint/2010/main" val="33371890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p:cNvSpPr>
            <a:spLocks noGrp="1"/>
          </p:cNvSpPr>
          <p:nvPr>
            <p:ph idx="1"/>
          </p:nvPr>
        </p:nvSpPr>
        <p:spPr>
          <a:xfrm>
            <a:off x="1114636" y="404664"/>
            <a:ext cx="7418784" cy="5434550"/>
          </a:xfrm>
        </p:spPr>
        <p:txBody>
          <a:bodyPr/>
          <a:lstStyle/>
          <a:p>
            <a:r>
              <a:rPr lang="ja-JP" altLang="en-US" dirty="0"/>
              <a:t>特定</a:t>
            </a:r>
            <a:r>
              <a:rPr lang="ja-JP" altLang="en-US" dirty="0" smtClean="0"/>
              <a:t>の商品やサービス、ブランドに対する愛着がある人は</a:t>
            </a:r>
            <a:r>
              <a:rPr lang="en-US" altLang="ja-JP" dirty="0" smtClean="0"/>
              <a:t>46.3%</a:t>
            </a:r>
            <a:r>
              <a:rPr lang="ja-JP" altLang="en-US" dirty="0"/>
              <a:t>　</a:t>
            </a:r>
            <a:r>
              <a:rPr lang="ja-JP" altLang="en-US" dirty="0" smtClean="0"/>
              <a:t>そのうち幼少期・若年期の思い出や記憶、体験などが影響して、愛着を持っているものがある人は</a:t>
            </a:r>
            <a:r>
              <a:rPr lang="en-US" altLang="ja-JP" dirty="0" smtClean="0"/>
              <a:t>82.7%</a:t>
            </a:r>
            <a:endParaRPr kumimoji="1" lang="ja-JP" altLang="en-US" dirty="0"/>
          </a:p>
        </p:txBody>
      </p:sp>
      <p:sp>
        <p:nvSpPr>
          <p:cNvPr id="4" name="日付プレースホルダー 3"/>
          <p:cNvSpPr>
            <a:spLocks noGrp="1"/>
          </p:cNvSpPr>
          <p:nvPr>
            <p:ph type="dt" sz="half" idx="10"/>
          </p:nvPr>
        </p:nvSpPr>
        <p:spPr/>
        <p:txBody>
          <a:bodyPr/>
          <a:lstStyle/>
          <a:p>
            <a:fld id="{16AC4E90-322C-4E93-BCFD-05B00027C1B1}" type="datetime1">
              <a:rPr lang="ja-JP" altLang="en-US" smtClean="0">
                <a:solidFill>
                  <a:prstClr val="black">
                    <a:tint val="75000"/>
                  </a:prstClr>
                </a:solidFill>
              </a:rPr>
              <a:t>2015/9/2</a:t>
            </a:fld>
            <a:endParaRPr lang="ja-JP" altLang="en-US">
              <a:solidFill>
                <a:prstClr val="black">
                  <a:tint val="75000"/>
                </a:prstClr>
              </a:solidFill>
            </a:endParaRPr>
          </a:p>
        </p:txBody>
      </p:sp>
      <p:sp>
        <p:nvSpPr>
          <p:cNvPr id="5" name="スライド番号プレースホルダー 4"/>
          <p:cNvSpPr>
            <a:spLocks noGrp="1"/>
          </p:cNvSpPr>
          <p:nvPr>
            <p:ph type="sldNum" sz="quarter" idx="12"/>
          </p:nvPr>
        </p:nvSpPr>
        <p:spPr/>
        <p:txBody>
          <a:bodyPr/>
          <a:lstStyle/>
          <a:p>
            <a:fld id="{DCF30E6B-2AC6-421A-A33D-F500596C43F0}" type="slidenum">
              <a:rPr lang="ja-JP" altLang="en-US" smtClean="0"/>
              <a:pPr/>
              <a:t>21</a:t>
            </a:fld>
            <a:endParaRPr lang="ja-JP" altLang="en-US"/>
          </a:p>
        </p:txBody>
      </p:sp>
      <p:graphicFrame>
        <p:nvGraphicFramePr>
          <p:cNvPr id="6" name="グラフ 5"/>
          <p:cNvGraphicFramePr/>
          <p:nvPr>
            <p:extLst>
              <p:ext uri="{D42A27DB-BD31-4B8C-83A1-F6EECF244321}">
                <p14:modId xmlns:p14="http://schemas.microsoft.com/office/powerpoint/2010/main" val="3765450100"/>
              </p:ext>
            </p:extLst>
          </p:nvPr>
        </p:nvGraphicFramePr>
        <p:xfrm>
          <a:off x="4675208" y="2417986"/>
          <a:ext cx="4289280" cy="3387278"/>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7" name="グラフ 6"/>
          <p:cNvGraphicFramePr/>
          <p:nvPr>
            <p:extLst>
              <p:ext uri="{D42A27DB-BD31-4B8C-83A1-F6EECF244321}">
                <p14:modId xmlns:p14="http://schemas.microsoft.com/office/powerpoint/2010/main" val="2976115809"/>
              </p:ext>
            </p:extLst>
          </p:nvPr>
        </p:nvGraphicFramePr>
        <p:xfrm>
          <a:off x="611560" y="2417986"/>
          <a:ext cx="4248472" cy="3315270"/>
        </p:xfrm>
        <a:graphic>
          <a:graphicData uri="http://schemas.openxmlformats.org/drawingml/2006/chart">
            <c:chart xmlns:c="http://schemas.openxmlformats.org/drawingml/2006/chart" xmlns:r="http://schemas.openxmlformats.org/officeDocument/2006/relationships" r:id="rId4"/>
          </a:graphicData>
        </a:graphic>
      </p:graphicFrame>
      <p:sp>
        <p:nvSpPr>
          <p:cNvPr id="8" name="テキスト ボックス 7"/>
          <p:cNvSpPr txBox="1"/>
          <p:nvPr/>
        </p:nvSpPr>
        <p:spPr>
          <a:xfrm>
            <a:off x="1619672" y="5858569"/>
            <a:ext cx="7272808" cy="830997"/>
          </a:xfrm>
          <a:prstGeom prst="rect">
            <a:avLst/>
          </a:prstGeom>
          <a:noFill/>
        </p:spPr>
        <p:txBody>
          <a:bodyPr wrap="square" rtlCol="0">
            <a:spAutoFit/>
          </a:bodyPr>
          <a:lstStyle/>
          <a:p>
            <a:r>
              <a:rPr kumimoji="1" lang="ja-JP" altLang="en-US" sz="1200" dirty="0" smtClean="0"/>
              <a:t>復刻版商品・ロングセラー商品に</a:t>
            </a:r>
            <a:r>
              <a:rPr lang="ja-JP" altLang="en-US" sz="1200" dirty="0" smtClean="0"/>
              <a:t>関するアンケート調査</a:t>
            </a:r>
            <a:endParaRPr lang="en-US" altLang="ja-JP" sz="1200" dirty="0" smtClean="0"/>
          </a:p>
          <a:p>
            <a:r>
              <a:rPr lang="ja-JP" altLang="en-US" sz="1200" dirty="0" smtClean="0"/>
              <a:t>アンケートデータベース</a:t>
            </a:r>
            <a:r>
              <a:rPr lang="en-US" altLang="ja-JP" sz="1200" dirty="0" smtClean="0"/>
              <a:t>(</a:t>
            </a:r>
            <a:r>
              <a:rPr lang="en-US" altLang="ja-JP" sz="1200" dirty="0" err="1" smtClean="0"/>
              <a:t>MyEL</a:t>
            </a:r>
            <a:r>
              <a:rPr lang="en-US" altLang="ja-JP" sz="1200" dirty="0" smtClean="0"/>
              <a:t>)</a:t>
            </a:r>
          </a:p>
          <a:p>
            <a:r>
              <a:rPr lang="en-US" altLang="ja-JP" sz="1200" dirty="0">
                <a:hlinkClick r:id="rId5"/>
              </a:rPr>
              <a:t>http://</a:t>
            </a:r>
            <a:r>
              <a:rPr lang="en-US" altLang="ja-JP" sz="1200" dirty="0" smtClean="0">
                <a:hlinkClick r:id="rId5"/>
              </a:rPr>
              <a:t>myel.myvoice.jp/products/detail.php?product_id=14314</a:t>
            </a:r>
            <a:endParaRPr lang="en-US" altLang="ja-JP" sz="1200" dirty="0" smtClean="0"/>
          </a:p>
          <a:p>
            <a:endParaRPr kumimoji="1" lang="ja-JP" altLang="en-US" sz="1200" dirty="0"/>
          </a:p>
        </p:txBody>
      </p:sp>
      <p:sp>
        <p:nvSpPr>
          <p:cNvPr id="2" name="テキスト ボックス 1"/>
          <p:cNvSpPr txBox="1"/>
          <p:nvPr/>
        </p:nvSpPr>
        <p:spPr>
          <a:xfrm>
            <a:off x="1043608" y="1340768"/>
            <a:ext cx="7267496" cy="1077218"/>
          </a:xfrm>
          <a:prstGeom prst="rect">
            <a:avLst/>
          </a:prstGeom>
          <a:noFill/>
        </p:spPr>
        <p:txBody>
          <a:bodyPr wrap="square" rtlCol="0">
            <a:spAutoFit/>
          </a:bodyPr>
          <a:lstStyle/>
          <a:p>
            <a:r>
              <a:rPr lang="ja-JP" altLang="en-US" sz="1600" dirty="0"/>
              <a:t>調査</a:t>
            </a:r>
            <a:r>
              <a:rPr lang="ja-JP" altLang="en-US" sz="1600" dirty="0" smtClean="0"/>
              <a:t>対象者：</a:t>
            </a:r>
            <a:r>
              <a:rPr lang="en-US" altLang="ja-JP" sz="1600" dirty="0" smtClean="0"/>
              <a:t>10</a:t>
            </a:r>
            <a:r>
              <a:rPr lang="ja-JP" altLang="en-US" sz="1600" dirty="0" smtClean="0"/>
              <a:t>代</a:t>
            </a:r>
            <a:r>
              <a:rPr lang="en-US" altLang="ja-JP" sz="1600" dirty="0" smtClean="0"/>
              <a:t>2</a:t>
            </a:r>
            <a:r>
              <a:rPr lang="ja-JP" altLang="en-US" sz="1600" dirty="0" smtClean="0"/>
              <a:t>％、</a:t>
            </a:r>
            <a:r>
              <a:rPr lang="en-US" altLang="ja-JP" sz="1600" dirty="0" smtClean="0"/>
              <a:t>20</a:t>
            </a:r>
            <a:r>
              <a:rPr lang="ja-JP" altLang="en-US" sz="1600" dirty="0" smtClean="0"/>
              <a:t>代</a:t>
            </a:r>
            <a:r>
              <a:rPr lang="en-US" altLang="ja-JP" sz="1600" dirty="0" smtClean="0"/>
              <a:t>12</a:t>
            </a:r>
            <a:r>
              <a:rPr lang="ja-JP" altLang="en-US" sz="1600" dirty="0" smtClean="0"/>
              <a:t>％、</a:t>
            </a:r>
            <a:r>
              <a:rPr lang="en-US" altLang="ja-JP" sz="1600" dirty="0" smtClean="0"/>
              <a:t>30</a:t>
            </a:r>
            <a:r>
              <a:rPr lang="ja-JP" altLang="en-US" sz="1600" dirty="0" smtClean="0"/>
              <a:t>代</a:t>
            </a:r>
            <a:r>
              <a:rPr lang="en-US" altLang="ja-JP" sz="1600" dirty="0" smtClean="0"/>
              <a:t>32</a:t>
            </a:r>
            <a:r>
              <a:rPr lang="ja-JP" altLang="en-US" sz="1600" dirty="0" smtClean="0"/>
              <a:t>％、</a:t>
            </a:r>
            <a:r>
              <a:rPr lang="en-US" altLang="ja-JP" sz="1600" dirty="0" smtClean="0"/>
              <a:t>40</a:t>
            </a:r>
            <a:r>
              <a:rPr lang="ja-JP" altLang="en-US" sz="1600" dirty="0" smtClean="0"/>
              <a:t>代</a:t>
            </a:r>
            <a:r>
              <a:rPr lang="en-US" altLang="ja-JP" sz="1600" dirty="0" smtClean="0"/>
              <a:t>32</a:t>
            </a:r>
            <a:r>
              <a:rPr lang="ja-JP" altLang="en-US" sz="1600" dirty="0" smtClean="0"/>
              <a:t>％、</a:t>
            </a:r>
            <a:r>
              <a:rPr lang="en-US" altLang="ja-JP" sz="1600" dirty="0" smtClean="0"/>
              <a:t>50</a:t>
            </a:r>
            <a:r>
              <a:rPr lang="ja-JP" altLang="en-US" sz="1600" dirty="0" smtClean="0"/>
              <a:t>代以上</a:t>
            </a:r>
            <a:r>
              <a:rPr lang="en-US" altLang="ja-JP" sz="1600" dirty="0" smtClean="0"/>
              <a:t>23</a:t>
            </a:r>
            <a:r>
              <a:rPr lang="ja-JP" altLang="en-US" sz="1600" dirty="0" smtClean="0"/>
              <a:t>％</a:t>
            </a:r>
            <a:endParaRPr lang="en-US" altLang="ja-JP" sz="1600" dirty="0" smtClean="0"/>
          </a:p>
          <a:p>
            <a:r>
              <a:rPr kumimoji="1" lang="ja-JP" altLang="en-US" sz="1600" dirty="0" smtClean="0"/>
              <a:t>　　　　　　男性</a:t>
            </a:r>
            <a:r>
              <a:rPr kumimoji="1" lang="en-US" altLang="ja-JP" sz="1600" dirty="0" smtClean="0"/>
              <a:t>46</a:t>
            </a:r>
            <a:r>
              <a:rPr kumimoji="1" lang="ja-JP" altLang="en-US" sz="1600" dirty="0" smtClean="0"/>
              <a:t>％、女性</a:t>
            </a:r>
            <a:r>
              <a:rPr kumimoji="1" lang="en-US" altLang="ja-JP" sz="1600" dirty="0" smtClean="0"/>
              <a:t>54</a:t>
            </a:r>
            <a:r>
              <a:rPr kumimoji="1" lang="ja-JP" altLang="en-US" sz="1600" dirty="0" smtClean="0"/>
              <a:t>％</a:t>
            </a:r>
            <a:endParaRPr kumimoji="1" lang="en-US" altLang="ja-JP" sz="1600" dirty="0" smtClean="0"/>
          </a:p>
          <a:p>
            <a:r>
              <a:rPr kumimoji="1" lang="ja-JP" altLang="en-US" sz="1600" dirty="0" smtClean="0"/>
              <a:t>サンプル数：</a:t>
            </a:r>
            <a:r>
              <a:rPr kumimoji="1" lang="en-US" altLang="ja-JP" sz="1600" dirty="0" smtClean="0"/>
              <a:t>13977</a:t>
            </a:r>
          </a:p>
          <a:p>
            <a:r>
              <a:rPr lang="ja-JP" altLang="en-US" sz="1600" dirty="0"/>
              <a:t>調査</a:t>
            </a:r>
            <a:r>
              <a:rPr lang="ja-JP" altLang="en-US" sz="1600" dirty="0" smtClean="0"/>
              <a:t>方法：インターネット調査、調査期間：</a:t>
            </a:r>
            <a:r>
              <a:rPr lang="en-US" altLang="ja-JP" sz="1600" dirty="0" smtClean="0"/>
              <a:t>2010</a:t>
            </a:r>
            <a:r>
              <a:rPr lang="ja-JP" altLang="en-US" sz="1600" dirty="0" smtClean="0"/>
              <a:t>年</a:t>
            </a:r>
            <a:r>
              <a:rPr lang="en-US" altLang="ja-JP" sz="1600" dirty="0" smtClean="0"/>
              <a:t>6</a:t>
            </a:r>
            <a:r>
              <a:rPr lang="ja-JP" altLang="en-US" sz="1600" dirty="0" smtClean="0"/>
              <a:t>月</a:t>
            </a:r>
            <a:r>
              <a:rPr lang="en-US" altLang="ja-JP" sz="1600" dirty="0" smtClean="0"/>
              <a:t>1</a:t>
            </a:r>
            <a:r>
              <a:rPr lang="ja-JP" altLang="en-US" sz="1600" dirty="0" smtClean="0"/>
              <a:t>日～</a:t>
            </a:r>
            <a:r>
              <a:rPr lang="en-US" altLang="ja-JP" sz="1600" dirty="0" smtClean="0"/>
              <a:t>5</a:t>
            </a:r>
            <a:r>
              <a:rPr lang="ja-JP" altLang="en-US" sz="1600" dirty="0" smtClean="0"/>
              <a:t>日</a:t>
            </a:r>
            <a:endParaRPr kumimoji="1" lang="ja-JP" altLang="en-US" sz="1600" dirty="0"/>
          </a:p>
        </p:txBody>
      </p:sp>
      <p:sp>
        <p:nvSpPr>
          <p:cNvPr id="9" name="角丸四角形 8"/>
          <p:cNvSpPr/>
          <p:nvPr/>
        </p:nvSpPr>
        <p:spPr>
          <a:xfrm>
            <a:off x="1043608" y="1340768"/>
            <a:ext cx="7267496" cy="1077218"/>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2123096263"/>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p:cNvSpPr>
            <a:spLocks noGrp="1"/>
          </p:cNvSpPr>
          <p:nvPr>
            <p:ph idx="1"/>
          </p:nvPr>
        </p:nvSpPr>
        <p:spPr/>
        <p:txBody>
          <a:bodyPr>
            <a:normAutofit/>
          </a:bodyPr>
          <a:lstStyle/>
          <a:p>
            <a:r>
              <a:rPr kumimoji="1" lang="ja-JP" altLang="en-US" sz="2000" dirty="0" smtClean="0"/>
              <a:t>先行研究からノスタルジア喚起広告は商品に親近感を覚え、好意的な態度がみられることがわかった。</a:t>
            </a:r>
            <a:endParaRPr kumimoji="1" lang="en-US" altLang="ja-JP" sz="2000" dirty="0" smtClean="0"/>
          </a:p>
          <a:p>
            <a:pPr marL="0" indent="0">
              <a:buNone/>
            </a:pPr>
            <a:endParaRPr lang="en-US" altLang="ja-JP" sz="2000" dirty="0"/>
          </a:p>
          <a:p>
            <a:endParaRPr kumimoji="1" lang="en-US" altLang="ja-JP" sz="2000" dirty="0" smtClean="0"/>
          </a:p>
          <a:p>
            <a:r>
              <a:rPr kumimoji="1" lang="ja-JP" altLang="en-US" sz="2000" dirty="0" smtClean="0"/>
              <a:t>懐かしいと感じ好意的な態度が見られることは購買意欲に繋がっている。</a:t>
            </a:r>
            <a:endParaRPr kumimoji="1" lang="ja-JP" altLang="en-US" sz="2000" dirty="0"/>
          </a:p>
        </p:txBody>
      </p:sp>
      <p:sp>
        <p:nvSpPr>
          <p:cNvPr id="4" name="日付プレースホルダー 3"/>
          <p:cNvSpPr>
            <a:spLocks noGrp="1"/>
          </p:cNvSpPr>
          <p:nvPr>
            <p:ph type="dt" sz="half" idx="10"/>
          </p:nvPr>
        </p:nvSpPr>
        <p:spPr/>
        <p:txBody>
          <a:bodyPr/>
          <a:lstStyle/>
          <a:p>
            <a:fld id="{1F871F90-B00C-4205-A33A-65D3EA3B5A6B}" type="datetime1">
              <a:rPr lang="ja-JP" altLang="en-US" smtClean="0">
                <a:solidFill>
                  <a:prstClr val="black">
                    <a:tint val="75000"/>
                  </a:prstClr>
                </a:solidFill>
              </a:rPr>
              <a:t>2015/9/2</a:t>
            </a:fld>
            <a:endParaRPr lang="ja-JP" altLang="en-US">
              <a:solidFill>
                <a:prstClr val="black">
                  <a:tint val="75000"/>
                </a:prstClr>
              </a:solidFill>
            </a:endParaRPr>
          </a:p>
        </p:txBody>
      </p:sp>
      <p:sp>
        <p:nvSpPr>
          <p:cNvPr id="5" name="スライド番号プレースホルダー 4"/>
          <p:cNvSpPr>
            <a:spLocks noGrp="1"/>
          </p:cNvSpPr>
          <p:nvPr>
            <p:ph type="sldNum" sz="quarter" idx="12"/>
          </p:nvPr>
        </p:nvSpPr>
        <p:spPr/>
        <p:txBody>
          <a:bodyPr/>
          <a:lstStyle/>
          <a:p>
            <a:fld id="{DCF30E6B-2AC6-421A-A33D-F500596C43F0}" type="slidenum">
              <a:rPr lang="ja-JP" altLang="en-US" smtClean="0"/>
              <a:pPr/>
              <a:t>22</a:t>
            </a:fld>
            <a:endParaRPr lang="ja-JP" altLang="en-US"/>
          </a:p>
        </p:txBody>
      </p:sp>
    </p:spTree>
    <p:extLst>
      <p:ext uri="{BB962C8B-B14F-4D97-AF65-F5344CB8AC3E}">
        <p14:creationId xmlns:p14="http://schemas.microsoft.com/office/powerpoint/2010/main" val="419391894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研究目的</a:t>
            </a:r>
            <a:endParaRPr kumimoji="1" lang="ja-JP" altLang="en-US" dirty="0"/>
          </a:p>
        </p:txBody>
      </p:sp>
      <p:sp>
        <p:nvSpPr>
          <p:cNvPr id="4" name="日付プレースホルダー 3"/>
          <p:cNvSpPr>
            <a:spLocks noGrp="1"/>
          </p:cNvSpPr>
          <p:nvPr>
            <p:ph type="dt" sz="half" idx="10"/>
          </p:nvPr>
        </p:nvSpPr>
        <p:spPr/>
        <p:txBody>
          <a:bodyPr/>
          <a:lstStyle/>
          <a:p>
            <a:fld id="{A4430633-3D2D-48D9-93BC-D5B3361B2146}" type="datetime1">
              <a:rPr kumimoji="1" lang="ja-JP" altLang="en-US" smtClean="0"/>
              <a:t>2015/9/2</a:t>
            </a:fld>
            <a:endParaRPr lang="ja-JP" altLang="en-US">
              <a:solidFill>
                <a:prstClr val="black">
                  <a:tint val="75000"/>
                </a:prstClr>
              </a:solidFill>
            </a:endParaRPr>
          </a:p>
        </p:txBody>
      </p:sp>
      <p:sp>
        <p:nvSpPr>
          <p:cNvPr id="7" name="スライド番号プレースホルダー 6"/>
          <p:cNvSpPr>
            <a:spLocks noGrp="1"/>
          </p:cNvSpPr>
          <p:nvPr>
            <p:ph type="sldNum" sz="quarter" idx="12"/>
          </p:nvPr>
        </p:nvSpPr>
        <p:spPr/>
        <p:txBody>
          <a:bodyPr/>
          <a:lstStyle/>
          <a:p>
            <a:fld id="{DCF30E6B-2AC6-421A-A33D-F500596C43F0}" type="slidenum">
              <a:rPr kumimoji="1" lang="ja-JP" altLang="en-US" smtClean="0"/>
              <a:t>23</a:t>
            </a:fld>
            <a:endParaRPr kumimoji="1" lang="ja-JP" altLang="en-US"/>
          </a:p>
        </p:txBody>
      </p:sp>
      <p:sp>
        <p:nvSpPr>
          <p:cNvPr id="6" name="円/楕円 5"/>
          <p:cNvSpPr/>
          <p:nvPr/>
        </p:nvSpPr>
        <p:spPr>
          <a:xfrm>
            <a:off x="306111" y="1450326"/>
            <a:ext cx="8316416" cy="4104456"/>
          </a:xfrm>
          <a:prstGeom prst="ellipse">
            <a:avLst/>
          </a:prstGeom>
          <a:solidFill>
            <a:schemeClr val="accent1"/>
          </a:solidFill>
          <a:ln>
            <a:solidFill>
              <a:srgbClr val="85F7B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3400" dirty="0" smtClean="0">
                <a:solidFill>
                  <a:schemeClr val="bg1"/>
                </a:solidFill>
              </a:rPr>
              <a:t>どのような広告が自己の体験や関連深いシチュエーション をより想起させ、ブランド態度を向上させるのか探る</a:t>
            </a:r>
          </a:p>
        </p:txBody>
      </p:sp>
    </p:spTree>
    <p:extLst>
      <p:ext uri="{BB962C8B-B14F-4D97-AF65-F5344CB8AC3E}">
        <p14:creationId xmlns:p14="http://schemas.microsoft.com/office/powerpoint/2010/main" val="3407745368"/>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仮説導出</a:t>
            </a:r>
            <a:endParaRPr kumimoji="1" lang="ja-JP" altLang="en-US" dirty="0"/>
          </a:p>
        </p:txBody>
      </p:sp>
      <p:sp>
        <p:nvSpPr>
          <p:cNvPr id="3" name="コンテンツ プレースホルダー 2"/>
          <p:cNvSpPr>
            <a:spLocks noGrp="1"/>
          </p:cNvSpPr>
          <p:nvPr>
            <p:ph idx="1"/>
          </p:nvPr>
        </p:nvSpPr>
        <p:spPr>
          <a:xfrm>
            <a:off x="1043609" y="1412776"/>
            <a:ext cx="7490792" cy="4498446"/>
          </a:xfrm>
        </p:spPr>
        <p:txBody>
          <a:bodyPr/>
          <a:lstStyle/>
          <a:p>
            <a:pPr marL="0" indent="0">
              <a:buNone/>
            </a:pPr>
            <a:r>
              <a:rPr kumimoji="1" lang="ja-JP" altLang="en-US" dirty="0" smtClean="0"/>
              <a:t>　</a:t>
            </a:r>
            <a:r>
              <a:rPr kumimoji="1" lang="en-US" altLang="ja-JP" sz="2400" dirty="0" smtClean="0"/>
              <a:t>『</a:t>
            </a:r>
            <a:r>
              <a:rPr kumimoji="1" lang="ja-JP" altLang="en-US" sz="2400" dirty="0" smtClean="0"/>
              <a:t>ノスタルジアが自己連続性に与える影響</a:t>
            </a:r>
            <a:r>
              <a:rPr kumimoji="1" lang="en-US" altLang="ja-JP" sz="2400" dirty="0" smtClean="0"/>
              <a:t>』</a:t>
            </a:r>
          </a:p>
          <a:p>
            <a:pPr marL="0" indent="0">
              <a:buNone/>
            </a:pPr>
            <a:r>
              <a:rPr kumimoji="1" lang="ja-JP" altLang="en-US" sz="2400" dirty="0" smtClean="0"/>
              <a:t>　　津村　健太（</a:t>
            </a:r>
            <a:r>
              <a:rPr kumimoji="1" lang="en-US" altLang="ja-JP" sz="2400" dirty="0" smtClean="0"/>
              <a:t>2015</a:t>
            </a:r>
            <a:r>
              <a:rPr kumimoji="1" lang="ja-JP" altLang="en-US" sz="2400" dirty="0" smtClean="0"/>
              <a:t>）</a:t>
            </a:r>
            <a:endParaRPr kumimoji="1" lang="en-US" altLang="ja-JP" sz="2400" dirty="0" smtClean="0"/>
          </a:p>
          <a:p>
            <a:pPr marL="0" indent="0">
              <a:buNone/>
            </a:pPr>
            <a:endParaRPr kumimoji="1" lang="en-US" altLang="ja-JP" sz="1600" dirty="0" smtClean="0"/>
          </a:p>
          <a:p>
            <a:pPr marL="0" indent="0">
              <a:buNone/>
            </a:pPr>
            <a:r>
              <a:rPr lang="ja-JP" altLang="en-US" sz="1600" dirty="0"/>
              <a:t>ノスタルジア</a:t>
            </a:r>
            <a:r>
              <a:rPr lang="ja-JP" altLang="en-US" sz="1600" dirty="0" smtClean="0"/>
              <a:t>によって自己連続性が高まる際のノスタルジアの特徴</a:t>
            </a:r>
            <a:endParaRPr lang="en-US" altLang="ja-JP" sz="1600" dirty="0" smtClean="0"/>
          </a:p>
          <a:p>
            <a:pPr marL="0" indent="0">
              <a:buNone/>
            </a:pPr>
            <a:r>
              <a:rPr kumimoji="1" lang="ja-JP" altLang="en-US" sz="1600" dirty="0" smtClean="0"/>
              <a:t>・ノスタルジアを感じる出来事は個人にとって重要で、かつ自己をよく反映している点</a:t>
            </a:r>
            <a:endParaRPr kumimoji="1" lang="en-US" altLang="ja-JP" sz="1600" dirty="0" smtClean="0"/>
          </a:p>
          <a:p>
            <a:pPr marL="0" indent="0">
              <a:buNone/>
            </a:pPr>
            <a:r>
              <a:rPr lang="ja-JP" altLang="en-US" sz="1600" dirty="0" smtClean="0"/>
              <a:t>・ノスタルジアを感じる出来事と現在とのつながりの強さ</a:t>
            </a:r>
            <a:endParaRPr lang="en-US" altLang="ja-JP" sz="1600" dirty="0" smtClean="0"/>
          </a:p>
          <a:p>
            <a:pPr marL="0" indent="0">
              <a:buNone/>
            </a:pPr>
            <a:endParaRPr kumimoji="1" lang="en-US" altLang="ja-JP" sz="1600" dirty="0" smtClean="0"/>
          </a:p>
          <a:p>
            <a:pPr marL="0" indent="0">
              <a:buNone/>
            </a:pPr>
            <a:endParaRPr lang="en-US" altLang="ja-JP" sz="1600" dirty="0"/>
          </a:p>
          <a:p>
            <a:pPr marL="0" indent="0">
              <a:buNone/>
            </a:pPr>
            <a:r>
              <a:rPr lang="ja-JP" altLang="en-US" sz="1600" dirty="0" smtClean="0"/>
              <a:t>ノスタルジアを感じると本当の自己を反映していると感じられる重要な過去が、現在の自己と心理的な近接性を持って想起され、現在の自己と結び付けられるようになる。</a:t>
            </a:r>
            <a:endParaRPr kumimoji="1" lang="en-US" altLang="ja-JP" sz="1600" dirty="0" smtClean="0"/>
          </a:p>
        </p:txBody>
      </p:sp>
      <p:sp>
        <p:nvSpPr>
          <p:cNvPr id="4" name="日付プレースホルダー 3"/>
          <p:cNvSpPr>
            <a:spLocks noGrp="1"/>
          </p:cNvSpPr>
          <p:nvPr>
            <p:ph type="dt" sz="half" idx="10"/>
          </p:nvPr>
        </p:nvSpPr>
        <p:spPr/>
        <p:txBody>
          <a:bodyPr/>
          <a:lstStyle/>
          <a:p>
            <a:fld id="{201495AB-C85F-485B-950F-BFA0A99D780D}" type="datetime1">
              <a:rPr lang="ja-JP" altLang="en-US" smtClean="0">
                <a:solidFill>
                  <a:prstClr val="black">
                    <a:tint val="75000"/>
                  </a:prstClr>
                </a:solidFill>
              </a:rPr>
              <a:t>2015/9/2</a:t>
            </a:fld>
            <a:endParaRPr lang="ja-JP" altLang="en-US">
              <a:solidFill>
                <a:prstClr val="black">
                  <a:tint val="75000"/>
                </a:prstClr>
              </a:solidFill>
            </a:endParaRPr>
          </a:p>
        </p:txBody>
      </p:sp>
      <p:sp>
        <p:nvSpPr>
          <p:cNvPr id="5" name="スライド番号プレースホルダー 4"/>
          <p:cNvSpPr>
            <a:spLocks noGrp="1"/>
          </p:cNvSpPr>
          <p:nvPr>
            <p:ph type="sldNum" sz="quarter" idx="12"/>
          </p:nvPr>
        </p:nvSpPr>
        <p:spPr/>
        <p:txBody>
          <a:bodyPr/>
          <a:lstStyle/>
          <a:p>
            <a:fld id="{DCF30E6B-2AC6-421A-A33D-F500596C43F0}" type="slidenum">
              <a:rPr lang="ja-JP" altLang="en-US" smtClean="0"/>
              <a:pPr/>
              <a:t>24</a:t>
            </a:fld>
            <a:endParaRPr lang="ja-JP" altLang="en-US"/>
          </a:p>
        </p:txBody>
      </p:sp>
      <p:sp>
        <p:nvSpPr>
          <p:cNvPr id="6" name="角丸四角形 5"/>
          <p:cNvSpPr/>
          <p:nvPr/>
        </p:nvSpPr>
        <p:spPr>
          <a:xfrm>
            <a:off x="1187624" y="1340768"/>
            <a:ext cx="7344816" cy="1224136"/>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右矢印 6"/>
          <p:cNvSpPr/>
          <p:nvPr/>
        </p:nvSpPr>
        <p:spPr>
          <a:xfrm rot="5400000">
            <a:off x="3779912" y="4149080"/>
            <a:ext cx="648072" cy="72008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274046592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仮説導出</a:t>
            </a:r>
            <a:endParaRPr kumimoji="1" lang="ja-JP" altLang="en-US" dirty="0"/>
          </a:p>
        </p:txBody>
      </p:sp>
      <p:sp>
        <p:nvSpPr>
          <p:cNvPr id="4" name="日付プレースホルダー 3"/>
          <p:cNvSpPr>
            <a:spLocks noGrp="1"/>
          </p:cNvSpPr>
          <p:nvPr>
            <p:ph type="dt" sz="half" idx="10"/>
          </p:nvPr>
        </p:nvSpPr>
        <p:spPr/>
        <p:txBody>
          <a:bodyPr/>
          <a:lstStyle/>
          <a:p>
            <a:fld id="{201495AB-C85F-485B-950F-BFA0A99D780D}" type="datetime1">
              <a:rPr lang="ja-JP" altLang="en-US" smtClean="0">
                <a:solidFill>
                  <a:prstClr val="black">
                    <a:tint val="75000"/>
                  </a:prstClr>
                </a:solidFill>
              </a:rPr>
              <a:t>2015/9/2</a:t>
            </a:fld>
            <a:endParaRPr lang="ja-JP" altLang="en-US">
              <a:solidFill>
                <a:prstClr val="black">
                  <a:tint val="75000"/>
                </a:prstClr>
              </a:solidFill>
            </a:endParaRPr>
          </a:p>
        </p:txBody>
      </p:sp>
      <p:sp>
        <p:nvSpPr>
          <p:cNvPr id="5" name="スライド番号プレースホルダー 4"/>
          <p:cNvSpPr>
            <a:spLocks noGrp="1"/>
          </p:cNvSpPr>
          <p:nvPr>
            <p:ph type="sldNum" sz="quarter" idx="12"/>
          </p:nvPr>
        </p:nvSpPr>
        <p:spPr/>
        <p:txBody>
          <a:bodyPr/>
          <a:lstStyle/>
          <a:p>
            <a:fld id="{DCF30E6B-2AC6-421A-A33D-F500596C43F0}" type="slidenum">
              <a:rPr lang="ja-JP" altLang="en-US" smtClean="0"/>
              <a:pPr/>
              <a:t>25</a:t>
            </a:fld>
            <a:endParaRPr lang="ja-JP" altLang="en-US"/>
          </a:p>
        </p:txBody>
      </p:sp>
      <p:cxnSp>
        <p:nvCxnSpPr>
          <p:cNvPr id="7" name="直線コネクタ 6"/>
          <p:cNvCxnSpPr/>
          <p:nvPr/>
        </p:nvCxnSpPr>
        <p:spPr>
          <a:xfrm>
            <a:off x="2051720" y="3068960"/>
            <a:ext cx="6192688"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9" name="直線コネクタ 8"/>
          <p:cNvCxnSpPr/>
          <p:nvPr/>
        </p:nvCxnSpPr>
        <p:spPr>
          <a:xfrm>
            <a:off x="6156176" y="2708920"/>
            <a:ext cx="0" cy="648072"/>
          </a:xfrm>
          <a:prstGeom prst="line">
            <a:avLst/>
          </a:prstGeom>
        </p:spPr>
        <p:style>
          <a:lnRef idx="1">
            <a:schemeClr val="accent1"/>
          </a:lnRef>
          <a:fillRef idx="0">
            <a:schemeClr val="accent1"/>
          </a:fillRef>
          <a:effectRef idx="0">
            <a:schemeClr val="accent1"/>
          </a:effectRef>
          <a:fontRef idx="minor">
            <a:schemeClr val="tx1"/>
          </a:fontRef>
        </p:style>
      </p:cxnSp>
      <p:cxnSp>
        <p:nvCxnSpPr>
          <p:cNvPr id="11" name="直線コネクタ 10"/>
          <p:cNvCxnSpPr/>
          <p:nvPr/>
        </p:nvCxnSpPr>
        <p:spPr>
          <a:xfrm>
            <a:off x="2987824" y="2708920"/>
            <a:ext cx="0" cy="648072"/>
          </a:xfrm>
          <a:prstGeom prst="line">
            <a:avLst/>
          </a:prstGeom>
        </p:spPr>
        <p:style>
          <a:lnRef idx="1">
            <a:schemeClr val="accent1"/>
          </a:lnRef>
          <a:fillRef idx="0">
            <a:schemeClr val="accent1"/>
          </a:fillRef>
          <a:effectRef idx="0">
            <a:schemeClr val="accent1"/>
          </a:effectRef>
          <a:fontRef idx="minor">
            <a:schemeClr val="tx1"/>
          </a:fontRef>
        </p:style>
      </p:cxnSp>
      <p:sp>
        <p:nvSpPr>
          <p:cNvPr id="12" name="テキスト ボックス 11"/>
          <p:cNvSpPr txBox="1"/>
          <p:nvPr/>
        </p:nvSpPr>
        <p:spPr>
          <a:xfrm>
            <a:off x="2555776" y="2406689"/>
            <a:ext cx="1338828" cy="369332"/>
          </a:xfrm>
          <a:prstGeom prst="rect">
            <a:avLst/>
          </a:prstGeom>
          <a:noFill/>
        </p:spPr>
        <p:txBody>
          <a:bodyPr wrap="none" rtlCol="0">
            <a:spAutoFit/>
          </a:bodyPr>
          <a:lstStyle/>
          <a:p>
            <a:r>
              <a:rPr kumimoji="1" lang="ja-JP" altLang="en-US" dirty="0" smtClean="0"/>
              <a:t>過去の自己</a:t>
            </a:r>
            <a:endParaRPr kumimoji="1" lang="ja-JP" altLang="en-US" dirty="0"/>
          </a:p>
        </p:txBody>
      </p:sp>
      <p:sp>
        <p:nvSpPr>
          <p:cNvPr id="13" name="テキスト ボックス 12"/>
          <p:cNvSpPr txBox="1"/>
          <p:nvPr/>
        </p:nvSpPr>
        <p:spPr>
          <a:xfrm>
            <a:off x="5833010" y="2339588"/>
            <a:ext cx="1338828" cy="369332"/>
          </a:xfrm>
          <a:prstGeom prst="rect">
            <a:avLst/>
          </a:prstGeom>
          <a:noFill/>
        </p:spPr>
        <p:txBody>
          <a:bodyPr wrap="none" rtlCol="0">
            <a:spAutoFit/>
          </a:bodyPr>
          <a:lstStyle/>
          <a:p>
            <a:r>
              <a:rPr kumimoji="1" lang="ja-JP" altLang="en-US" dirty="0" smtClean="0"/>
              <a:t>現在の自己</a:t>
            </a:r>
            <a:endParaRPr kumimoji="1" lang="ja-JP" altLang="en-US" dirty="0"/>
          </a:p>
        </p:txBody>
      </p:sp>
      <p:sp>
        <p:nvSpPr>
          <p:cNvPr id="14" name="角丸四角形吹き出し 13"/>
          <p:cNvSpPr/>
          <p:nvPr/>
        </p:nvSpPr>
        <p:spPr>
          <a:xfrm>
            <a:off x="5580112" y="3789041"/>
            <a:ext cx="2376264" cy="1728192"/>
          </a:xfrm>
          <a:prstGeom prst="wedgeRoundRectCallout">
            <a:avLst>
              <a:gd name="adj1" fmla="val -23462"/>
              <a:gd name="adj2" fmla="val -65975"/>
              <a:gd name="adj3" fmla="val 16667"/>
            </a:avLst>
          </a:prstGeom>
          <a:solidFill>
            <a:srgbClr val="85F7B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400" dirty="0">
                <a:solidFill>
                  <a:schemeClr val="tx1">
                    <a:lumMod val="95000"/>
                    <a:lumOff val="5000"/>
                  </a:schemeClr>
                </a:solidFill>
              </a:rPr>
              <a:t>過去の自己と現在の自己が結びつくことによって懐かしさを感じ親近感をかんじてもらえるのではないか</a:t>
            </a:r>
            <a:endParaRPr kumimoji="1" lang="ja-JP" altLang="en-US" dirty="0"/>
          </a:p>
        </p:txBody>
      </p:sp>
      <p:sp>
        <p:nvSpPr>
          <p:cNvPr id="17" name="上カーブ矢印 16"/>
          <p:cNvSpPr/>
          <p:nvPr/>
        </p:nvSpPr>
        <p:spPr>
          <a:xfrm>
            <a:off x="3131840" y="3140968"/>
            <a:ext cx="2952328" cy="360040"/>
          </a:xfrm>
          <a:prstGeom prst="curved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cxnSp>
        <p:nvCxnSpPr>
          <p:cNvPr id="21" name="直線矢印コネクタ 20"/>
          <p:cNvCxnSpPr/>
          <p:nvPr/>
        </p:nvCxnSpPr>
        <p:spPr>
          <a:xfrm flipV="1">
            <a:off x="2987824" y="3501008"/>
            <a:ext cx="0" cy="72008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2" name="テキスト ボックス 21"/>
          <p:cNvSpPr txBox="1"/>
          <p:nvPr/>
        </p:nvSpPr>
        <p:spPr>
          <a:xfrm>
            <a:off x="883146" y="4269583"/>
            <a:ext cx="4801314" cy="646331"/>
          </a:xfrm>
          <a:prstGeom prst="rect">
            <a:avLst/>
          </a:prstGeom>
          <a:noFill/>
        </p:spPr>
        <p:txBody>
          <a:bodyPr wrap="none" rtlCol="0">
            <a:spAutoFit/>
          </a:bodyPr>
          <a:lstStyle/>
          <a:p>
            <a:r>
              <a:rPr kumimoji="1" lang="ja-JP" altLang="en-US" dirty="0" smtClean="0"/>
              <a:t>ストーリー性のある</a:t>
            </a:r>
            <a:r>
              <a:rPr kumimoji="1" lang="en-US" altLang="ja-JP" dirty="0" smtClean="0"/>
              <a:t>CM</a:t>
            </a:r>
          </a:p>
          <a:p>
            <a:r>
              <a:rPr lang="ja-JP" altLang="en-US" dirty="0" smtClean="0"/>
              <a:t>（青春時代、冠婚葬祭、季節性のあるもの）</a:t>
            </a:r>
            <a:endParaRPr kumimoji="1" lang="ja-JP" altLang="en-US" dirty="0"/>
          </a:p>
        </p:txBody>
      </p:sp>
      <p:sp>
        <p:nvSpPr>
          <p:cNvPr id="8" name="角丸四角形 15"/>
          <p:cNvSpPr/>
          <p:nvPr/>
        </p:nvSpPr>
        <p:spPr>
          <a:xfrm>
            <a:off x="883146" y="4221088"/>
            <a:ext cx="4624958" cy="694826"/>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203066815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仮説導出</a:t>
            </a:r>
          </a:p>
        </p:txBody>
      </p:sp>
      <p:sp>
        <p:nvSpPr>
          <p:cNvPr id="3" name="コンテンツ プレースホルダー 2"/>
          <p:cNvSpPr>
            <a:spLocks noGrp="1"/>
          </p:cNvSpPr>
          <p:nvPr>
            <p:ph idx="1"/>
          </p:nvPr>
        </p:nvSpPr>
        <p:spPr>
          <a:xfrm>
            <a:off x="1942415" y="2131233"/>
            <a:ext cx="6591985" cy="3777622"/>
          </a:xfrm>
        </p:spPr>
        <p:txBody>
          <a:bodyPr/>
          <a:lstStyle/>
          <a:p>
            <a:r>
              <a:rPr kumimoji="1" lang="ja-JP" altLang="en-US"/>
              <a:t>冠婚葬祭や青春時代など消費者の大多数が経験したことに対し、ストーリー性のある広告に目を向けることで消費者がそのような</a:t>
            </a:r>
            <a:r>
              <a:rPr kumimoji="1" lang="en-US" altLang="ja-JP"/>
              <a:t>CM</a:t>
            </a:r>
            <a:r>
              <a:rPr kumimoji="1" lang="ja-JP" altLang="en-US"/>
              <a:t>に対し共感をいだくのではないだろうか</a:t>
            </a:r>
          </a:p>
        </p:txBody>
      </p:sp>
      <p:sp>
        <p:nvSpPr>
          <p:cNvPr id="4" name="日付プレースホルダー 3"/>
          <p:cNvSpPr>
            <a:spLocks noGrp="1"/>
          </p:cNvSpPr>
          <p:nvPr>
            <p:ph type="dt" sz="half" idx="10"/>
          </p:nvPr>
        </p:nvSpPr>
        <p:spPr/>
        <p:txBody>
          <a:bodyPr/>
          <a:lstStyle/>
          <a:p>
            <a:fld id="{201495AB-C85F-485B-950F-BFA0A99D780D}" type="datetime1">
              <a:rPr lang="ja-JP" altLang="en-US" smtClean="0">
                <a:solidFill>
                  <a:prstClr val="black">
                    <a:tint val="75000"/>
                  </a:prstClr>
                </a:solidFill>
              </a:rPr>
              <a:t>2015/9/2</a:t>
            </a:fld>
            <a:endParaRPr lang="ja-JP" altLang="en-US">
              <a:solidFill>
                <a:prstClr val="black">
                  <a:tint val="75000"/>
                </a:prstClr>
              </a:solidFill>
            </a:endParaRPr>
          </a:p>
        </p:txBody>
      </p:sp>
      <p:sp>
        <p:nvSpPr>
          <p:cNvPr id="5" name="スライド番号プレースホルダー 4"/>
          <p:cNvSpPr>
            <a:spLocks noGrp="1"/>
          </p:cNvSpPr>
          <p:nvPr>
            <p:ph type="sldNum" sz="quarter" idx="12"/>
          </p:nvPr>
        </p:nvSpPr>
        <p:spPr/>
        <p:txBody>
          <a:bodyPr/>
          <a:lstStyle/>
          <a:p>
            <a:fld id="{DCF30E6B-2AC6-421A-A33D-F500596C43F0}" type="slidenum">
              <a:rPr lang="ja-JP" altLang="en-US" smtClean="0"/>
              <a:pPr/>
              <a:t>26</a:t>
            </a:fld>
            <a:endParaRPr lang="ja-JP" altLang="en-US"/>
          </a:p>
        </p:txBody>
      </p:sp>
    </p:spTree>
    <p:extLst>
      <p:ext uri="{BB962C8B-B14F-4D97-AF65-F5344CB8AC3E}">
        <p14:creationId xmlns:p14="http://schemas.microsoft.com/office/powerpoint/2010/main" val="212715947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仮説</a:t>
            </a:r>
          </a:p>
        </p:txBody>
      </p:sp>
      <p:sp>
        <p:nvSpPr>
          <p:cNvPr id="3" name="コンテンツ プレースホルダー 2"/>
          <p:cNvSpPr>
            <a:spLocks noGrp="1"/>
          </p:cNvSpPr>
          <p:nvPr>
            <p:ph idx="1"/>
          </p:nvPr>
        </p:nvSpPr>
        <p:spPr/>
        <p:txBody>
          <a:bodyPr/>
          <a:lstStyle/>
          <a:p>
            <a:pPr marL="0" indent="0">
              <a:buNone/>
            </a:pPr>
            <a:endParaRPr kumimoji="1" lang="ja-JP" altLang="en-US"/>
          </a:p>
        </p:txBody>
      </p:sp>
      <p:sp>
        <p:nvSpPr>
          <p:cNvPr id="4" name="日付プレースホルダー 3"/>
          <p:cNvSpPr>
            <a:spLocks noGrp="1"/>
          </p:cNvSpPr>
          <p:nvPr>
            <p:ph type="dt" sz="half" idx="10"/>
          </p:nvPr>
        </p:nvSpPr>
        <p:spPr/>
        <p:txBody>
          <a:bodyPr/>
          <a:lstStyle/>
          <a:p>
            <a:fld id="{201495AB-C85F-485B-950F-BFA0A99D780D}" type="datetime1">
              <a:rPr lang="ja-JP" altLang="en-US" smtClean="0">
                <a:solidFill>
                  <a:prstClr val="black">
                    <a:tint val="75000"/>
                  </a:prstClr>
                </a:solidFill>
              </a:rPr>
              <a:t>2015/9/2</a:t>
            </a:fld>
            <a:endParaRPr lang="ja-JP" altLang="en-US">
              <a:solidFill>
                <a:prstClr val="black">
                  <a:tint val="75000"/>
                </a:prstClr>
              </a:solidFill>
            </a:endParaRPr>
          </a:p>
        </p:txBody>
      </p:sp>
      <p:sp>
        <p:nvSpPr>
          <p:cNvPr id="5" name="スライド番号プレースホルダー 4"/>
          <p:cNvSpPr>
            <a:spLocks noGrp="1"/>
          </p:cNvSpPr>
          <p:nvPr>
            <p:ph type="sldNum" sz="quarter" idx="12"/>
          </p:nvPr>
        </p:nvSpPr>
        <p:spPr/>
        <p:txBody>
          <a:bodyPr/>
          <a:lstStyle/>
          <a:p>
            <a:fld id="{DCF30E6B-2AC6-421A-A33D-F500596C43F0}" type="slidenum">
              <a:rPr lang="ja-JP" altLang="en-US" smtClean="0"/>
              <a:pPr/>
              <a:t>27</a:t>
            </a:fld>
            <a:endParaRPr lang="ja-JP" altLang="en-US"/>
          </a:p>
        </p:txBody>
      </p:sp>
      <p:sp>
        <p:nvSpPr>
          <p:cNvPr id="6" name="角丸四角形 5"/>
          <p:cNvSpPr/>
          <p:nvPr/>
        </p:nvSpPr>
        <p:spPr>
          <a:xfrm>
            <a:off x="1794294" y="1940524"/>
            <a:ext cx="6740106" cy="356570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テキスト ボックス 6"/>
          <p:cNvSpPr txBox="1"/>
          <p:nvPr/>
        </p:nvSpPr>
        <p:spPr>
          <a:xfrm>
            <a:off x="2214113" y="3055923"/>
            <a:ext cx="5900468" cy="1862048"/>
          </a:xfrm>
          <a:prstGeom prst="rect">
            <a:avLst/>
          </a:prstGeom>
          <a:noFill/>
        </p:spPr>
        <p:txBody>
          <a:bodyPr wrap="square" rtlCol="0">
            <a:spAutoFit/>
          </a:bodyPr>
          <a:lstStyle/>
          <a:p>
            <a:r>
              <a:rPr lang="ja-JP" altLang="en-US" sz="2300">
                <a:solidFill>
                  <a:schemeClr val="bg1"/>
                </a:solidFill>
              </a:rPr>
              <a:t>昔の出来事を想起させるストーリー性のある</a:t>
            </a:r>
            <a:r>
              <a:rPr lang="en-US" altLang="ja-JP" sz="2300">
                <a:solidFill>
                  <a:schemeClr val="bg1"/>
                </a:solidFill>
              </a:rPr>
              <a:t>CM</a:t>
            </a:r>
            <a:r>
              <a:rPr lang="ja-JP" altLang="en-US" sz="2300">
                <a:solidFill>
                  <a:schemeClr val="bg1"/>
                </a:solidFill>
              </a:rPr>
              <a:t>は消費者に消費者にとって身近な経験であり、</a:t>
            </a:r>
            <a:r>
              <a:rPr lang="en-US" altLang="ja-JP" sz="2300">
                <a:solidFill>
                  <a:schemeClr val="bg1"/>
                </a:solidFill>
              </a:rPr>
              <a:t>CM</a:t>
            </a:r>
            <a:r>
              <a:rPr lang="ja-JP" altLang="en-US" sz="2300">
                <a:solidFill>
                  <a:schemeClr val="bg1"/>
                </a:solidFill>
              </a:rPr>
              <a:t>に対し共感を抱いてもらうことで好意的なイメージを持ってもらうことでブランド態度向上につながる</a:t>
            </a:r>
          </a:p>
        </p:txBody>
      </p:sp>
    </p:spTree>
    <p:extLst>
      <p:ext uri="{BB962C8B-B14F-4D97-AF65-F5344CB8AC3E}">
        <p14:creationId xmlns:p14="http://schemas.microsoft.com/office/powerpoint/2010/main" val="40506643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仮説</a:t>
            </a:r>
          </a:p>
        </p:txBody>
      </p:sp>
      <p:sp>
        <p:nvSpPr>
          <p:cNvPr id="3" name="コンテンツ プレースホルダー 2"/>
          <p:cNvSpPr>
            <a:spLocks noGrp="1"/>
          </p:cNvSpPr>
          <p:nvPr>
            <p:ph idx="1"/>
          </p:nvPr>
        </p:nvSpPr>
        <p:spPr/>
        <p:txBody>
          <a:bodyPr/>
          <a:lstStyle/>
          <a:p>
            <a:r>
              <a:rPr kumimoji="1" lang="ja-JP" altLang="en-US">
                <a:solidFill>
                  <a:schemeClr val="tx1"/>
                </a:solidFill>
              </a:rPr>
              <a:t>系</a:t>
            </a:r>
            <a:r>
              <a:rPr kumimoji="1" lang="en-US" altLang="ja-JP">
                <a:solidFill>
                  <a:schemeClr val="tx1"/>
                </a:solidFill>
              </a:rPr>
              <a:t>1</a:t>
            </a:r>
            <a:endParaRPr kumimoji="1" lang="ja-JP" altLang="en-US">
              <a:solidFill>
                <a:schemeClr val="tx1"/>
              </a:solidFill>
            </a:endParaRPr>
          </a:p>
          <a:p>
            <a:pPr marL="0" indent="0">
              <a:buNone/>
            </a:pPr>
            <a:r>
              <a:rPr lang="ja-JP" altLang="en-US">
                <a:solidFill>
                  <a:schemeClr val="tx1"/>
                </a:solidFill>
              </a:rPr>
              <a:t>昔の出来事を想起させるストーリー性のある</a:t>
            </a:r>
            <a:r>
              <a:rPr lang="en-US" altLang="ja-JP">
                <a:solidFill>
                  <a:schemeClr val="tx1"/>
                </a:solidFill>
              </a:rPr>
              <a:t>CM</a:t>
            </a:r>
            <a:r>
              <a:rPr lang="ja-JP" altLang="en-US">
                <a:solidFill>
                  <a:schemeClr val="tx1"/>
                </a:solidFill>
              </a:rPr>
              <a:t>は消費者に対し、共感を与える</a:t>
            </a:r>
          </a:p>
          <a:p>
            <a:r>
              <a:rPr lang="ja-JP" altLang="en-US">
                <a:solidFill>
                  <a:schemeClr val="tx1"/>
                </a:solidFill>
              </a:rPr>
              <a:t>系</a:t>
            </a:r>
            <a:r>
              <a:rPr lang="en-US" altLang="ja-JP">
                <a:solidFill>
                  <a:schemeClr val="tx1"/>
                </a:solidFill>
              </a:rPr>
              <a:t>2</a:t>
            </a:r>
            <a:endParaRPr lang="ja-JP" altLang="en-US">
              <a:solidFill>
                <a:schemeClr val="tx1"/>
              </a:solidFill>
            </a:endParaRPr>
          </a:p>
          <a:p>
            <a:pPr marL="0" indent="0">
              <a:buNone/>
            </a:pPr>
            <a:r>
              <a:rPr lang="ja-JP" altLang="en-US">
                <a:solidFill>
                  <a:schemeClr val="tx1"/>
                </a:solidFill>
              </a:rPr>
              <a:t>昔の出来事を想起させるストーリー性のある</a:t>
            </a:r>
            <a:r>
              <a:rPr lang="en-US" altLang="ja-JP">
                <a:solidFill>
                  <a:schemeClr val="tx1"/>
                </a:solidFill>
              </a:rPr>
              <a:t>CM</a:t>
            </a:r>
            <a:r>
              <a:rPr lang="ja-JP" altLang="en-US">
                <a:solidFill>
                  <a:schemeClr val="tx1"/>
                </a:solidFill>
              </a:rPr>
              <a:t>は消費者に対し、共感を与えたとき、</a:t>
            </a:r>
            <a:r>
              <a:rPr lang="en-US" altLang="ja-JP">
                <a:solidFill>
                  <a:schemeClr val="tx1"/>
                </a:solidFill>
              </a:rPr>
              <a:t>CM</a:t>
            </a:r>
            <a:r>
              <a:rPr lang="ja-JP" altLang="en-US">
                <a:solidFill>
                  <a:schemeClr val="tx1"/>
                </a:solidFill>
              </a:rPr>
              <a:t>に対し好意的な態度を示す</a:t>
            </a:r>
          </a:p>
          <a:p>
            <a:r>
              <a:rPr lang="ja-JP" altLang="en-US">
                <a:solidFill>
                  <a:schemeClr val="tx1"/>
                </a:solidFill>
              </a:rPr>
              <a:t>系</a:t>
            </a:r>
            <a:r>
              <a:rPr lang="en-US" altLang="ja-JP">
                <a:solidFill>
                  <a:schemeClr val="tx1"/>
                </a:solidFill>
              </a:rPr>
              <a:t>3</a:t>
            </a:r>
            <a:endParaRPr lang="ja-JP" altLang="en-US">
              <a:solidFill>
                <a:schemeClr val="tx1"/>
              </a:solidFill>
            </a:endParaRPr>
          </a:p>
          <a:p>
            <a:pPr marL="0" indent="0">
              <a:buNone/>
            </a:pPr>
            <a:r>
              <a:rPr lang="ja-JP" altLang="en-US">
                <a:solidFill>
                  <a:schemeClr val="tx1"/>
                </a:solidFill>
              </a:rPr>
              <a:t>昔の出来事を想起させるストーリー性のある</a:t>
            </a:r>
            <a:r>
              <a:rPr lang="en-US" altLang="ja-JP">
                <a:solidFill>
                  <a:schemeClr val="tx1"/>
                </a:solidFill>
              </a:rPr>
              <a:t>CM</a:t>
            </a:r>
            <a:r>
              <a:rPr lang="ja-JP" altLang="en-US">
                <a:solidFill>
                  <a:schemeClr val="tx1"/>
                </a:solidFill>
              </a:rPr>
              <a:t>は消費者に対し、共感を与え、</a:t>
            </a:r>
            <a:r>
              <a:rPr lang="en-US" altLang="ja-JP">
                <a:solidFill>
                  <a:schemeClr val="tx1"/>
                </a:solidFill>
              </a:rPr>
              <a:t>CM</a:t>
            </a:r>
            <a:r>
              <a:rPr lang="ja-JP" altLang="en-US">
                <a:solidFill>
                  <a:schemeClr val="tx1"/>
                </a:solidFill>
              </a:rPr>
              <a:t>に対し好意的な態度を示したとき、企業のブランドイメージは向上する</a:t>
            </a:r>
            <a:endParaRPr kumimoji="1" lang="ja-JP" altLang="en-US">
              <a:solidFill>
                <a:schemeClr val="tx1"/>
              </a:solidFill>
            </a:endParaRPr>
          </a:p>
        </p:txBody>
      </p:sp>
      <p:sp>
        <p:nvSpPr>
          <p:cNvPr id="4" name="日付プレースホルダー 3"/>
          <p:cNvSpPr>
            <a:spLocks noGrp="1"/>
          </p:cNvSpPr>
          <p:nvPr>
            <p:ph type="dt" sz="half" idx="10"/>
          </p:nvPr>
        </p:nvSpPr>
        <p:spPr/>
        <p:txBody>
          <a:bodyPr/>
          <a:lstStyle/>
          <a:p>
            <a:fld id="{201495AB-C85F-485B-950F-BFA0A99D780D}" type="datetime1">
              <a:rPr lang="ja-JP" altLang="en-US" smtClean="0">
                <a:solidFill>
                  <a:prstClr val="black">
                    <a:tint val="75000"/>
                  </a:prstClr>
                </a:solidFill>
              </a:rPr>
              <a:t>2015/9/2</a:t>
            </a:fld>
            <a:endParaRPr lang="ja-JP" altLang="en-US">
              <a:solidFill>
                <a:prstClr val="black">
                  <a:tint val="75000"/>
                </a:prstClr>
              </a:solidFill>
            </a:endParaRPr>
          </a:p>
        </p:txBody>
      </p:sp>
      <p:sp>
        <p:nvSpPr>
          <p:cNvPr id="5" name="スライド番号プレースホルダー 4"/>
          <p:cNvSpPr>
            <a:spLocks noGrp="1"/>
          </p:cNvSpPr>
          <p:nvPr>
            <p:ph type="sldNum" sz="quarter" idx="12"/>
          </p:nvPr>
        </p:nvSpPr>
        <p:spPr/>
        <p:txBody>
          <a:bodyPr/>
          <a:lstStyle/>
          <a:p>
            <a:fld id="{DCF30E6B-2AC6-421A-A33D-F500596C43F0}" type="slidenum">
              <a:rPr lang="ja-JP" altLang="en-US" smtClean="0"/>
              <a:pPr/>
              <a:t>28</a:t>
            </a:fld>
            <a:endParaRPr lang="ja-JP" altLang="en-US"/>
          </a:p>
        </p:txBody>
      </p:sp>
    </p:spTree>
    <p:extLst>
      <p:ext uri="{BB962C8B-B14F-4D97-AF65-F5344CB8AC3E}">
        <p14:creationId xmlns:p14="http://schemas.microsoft.com/office/powerpoint/2010/main" val="131666542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今後の課題</a:t>
            </a:r>
            <a:endParaRPr kumimoji="1" lang="ja-JP" altLang="en-US" dirty="0"/>
          </a:p>
        </p:txBody>
      </p:sp>
      <p:sp>
        <p:nvSpPr>
          <p:cNvPr id="3" name="日付プレースホルダー 2"/>
          <p:cNvSpPr>
            <a:spLocks noGrp="1"/>
          </p:cNvSpPr>
          <p:nvPr>
            <p:ph type="dt" sz="half" idx="10"/>
          </p:nvPr>
        </p:nvSpPr>
        <p:spPr/>
        <p:txBody>
          <a:bodyPr/>
          <a:lstStyle/>
          <a:p>
            <a:fld id="{44D61062-A824-4B9B-B2B7-792D1E6162DE}" type="datetime1">
              <a:rPr kumimoji="1" lang="ja-JP" altLang="en-US" smtClean="0"/>
              <a:t>2015/9/2</a:t>
            </a:fld>
            <a:endParaRPr lang="ja-JP" altLang="en-US">
              <a:solidFill>
                <a:prstClr val="black">
                  <a:tint val="75000"/>
                </a:prstClr>
              </a:solidFill>
            </a:endParaRPr>
          </a:p>
        </p:txBody>
      </p:sp>
      <p:sp>
        <p:nvSpPr>
          <p:cNvPr id="6" name="スライド番号プレースホルダー 5"/>
          <p:cNvSpPr>
            <a:spLocks noGrp="1"/>
          </p:cNvSpPr>
          <p:nvPr>
            <p:ph type="sldNum" sz="quarter" idx="12"/>
          </p:nvPr>
        </p:nvSpPr>
        <p:spPr/>
        <p:txBody>
          <a:bodyPr/>
          <a:lstStyle/>
          <a:p>
            <a:fld id="{DCF30E6B-2AC6-421A-A33D-F500596C43F0}" type="slidenum">
              <a:rPr kumimoji="1" lang="ja-JP" altLang="en-US" smtClean="0"/>
              <a:t>29</a:t>
            </a:fld>
            <a:endParaRPr kumimoji="1" lang="ja-JP" altLang="en-US"/>
          </a:p>
        </p:txBody>
      </p:sp>
      <p:sp>
        <p:nvSpPr>
          <p:cNvPr id="5" name="テキスト ボックス 4"/>
          <p:cNvSpPr txBox="1"/>
          <p:nvPr/>
        </p:nvSpPr>
        <p:spPr>
          <a:xfrm>
            <a:off x="971600" y="1916832"/>
            <a:ext cx="3403496" cy="1815882"/>
          </a:xfrm>
          <a:prstGeom prst="rect">
            <a:avLst/>
          </a:prstGeom>
          <a:noFill/>
        </p:spPr>
        <p:txBody>
          <a:bodyPr wrap="none" rtlCol="0">
            <a:spAutoFit/>
          </a:bodyPr>
          <a:lstStyle/>
          <a:p>
            <a:pPr marL="342900" indent="-342900">
              <a:buFont typeface="Arial" panose="020B0604020202020204" pitchFamily="34" charset="0"/>
              <a:buChar char="•"/>
            </a:pPr>
            <a:r>
              <a:rPr kumimoji="1" lang="ja-JP" altLang="en-US" sz="2800" dirty="0" smtClean="0"/>
              <a:t>現状分析を深める</a:t>
            </a:r>
            <a:endParaRPr kumimoji="1" lang="en-US" altLang="ja-JP" sz="2800" dirty="0" smtClean="0"/>
          </a:p>
          <a:p>
            <a:pPr marL="342900" indent="-342900">
              <a:buFont typeface="Arial" panose="020B0604020202020204" pitchFamily="34" charset="0"/>
              <a:buChar char="•"/>
            </a:pPr>
            <a:r>
              <a:rPr lang="ja-JP" altLang="en-US" sz="2800" dirty="0" smtClean="0"/>
              <a:t>研究目的を深める</a:t>
            </a:r>
            <a:endParaRPr lang="en-US" altLang="ja-JP" sz="2800" dirty="0" smtClean="0"/>
          </a:p>
          <a:p>
            <a:pPr marL="342900" indent="-342900">
              <a:buFont typeface="Arial" panose="020B0604020202020204" pitchFamily="34" charset="0"/>
              <a:buChar char="•"/>
            </a:pPr>
            <a:r>
              <a:rPr kumimoji="1" lang="ja-JP" altLang="en-US" sz="2800" dirty="0" smtClean="0"/>
              <a:t>仮説</a:t>
            </a:r>
            <a:r>
              <a:rPr lang="ja-JP" altLang="en-US" sz="2800" dirty="0" smtClean="0"/>
              <a:t>導出を行う</a:t>
            </a:r>
            <a:endParaRPr lang="en-US" altLang="ja-JP" sz="2800" dirty="0" smtClean="0"/>
          </a:p>
          <a:p>
            <a:pPr marL="342900" indent="-342900">
              <a:buFont typeface="Arial" panose="020B0604020202020204" pitchFamily="34" charset="0"/>
              <a:buChar char="•"/>
            </a:pPr>
            <a:r>
              <a:rPr kumimoji="1" lang="ja-JP" altLang="en-US" sz="2800" dirty="0" smtClean="0"/>
              <a:t>仮説の決定</a:t>
            </a:r>
            <a:endParaRPr kumimoji="1" lang="ja-JP" altLang="en-US" sz="2800" dirty="0"/>
          </a:p>
        </p:txBody>
      </p:sp>
    </p:spTree>
    <p:extLst>
      <p:ext uri="{BB962C8B-B14F-4D97-AF65-F5344CB8AC3E}">
        <p14:creationId xmlns:p14="http://schemas.microsoft.com/office/powerpoint/2010/main" val="424402737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はじめに</a:t>
            </a:r>
            <a:endParaRPr kumimoji="1" lang="ja-JP" altLang="en-US" dirty="0"/>
          </a:p>
        </p:txBody>
      </p:sp>
      <p:sp>
        <p:nvSpPr>
          <p:cNvPr id="3" name="コンテンツ プレースホルダー 2"/>
          <p:cNvSpPr>
            <a:spLocks noGrp="1"/>
          </p:cNvSpPr>
          <p:nvPr>
            <p:ph idx="1"/>
          </p:nvPr>
        </p:nvSpPr>
        <p:spPr>
          <a:xfrm>
            <a:off x="1331640" y="1600200"/>
            <a:ext cx="7355160" cy="4637112"/>
          </a:xfrm>
        </p:spPr>
        <p:txBody>
          <a:bodyPr vert="horz" lIns="91440" tIns="45720" rIns="91440" bIns="45720" rtlCol="0" anchor="t">
            <a:normAutofit/>
          </a:bodyPr>
          <a:lstStyle/>
          <a:p>
            <a:r>
              <a:rPr kumimoji="1" lang="ja-JP" altLang="en-US" sz="2800" dirty="0" smtClean="0"/>
              <a:t>ＣＭや商品のパッケージを見て懐かしいと感じたことはないだろうか</a:t>
            </a:r>
            <a:endParaRPr kumimoji="1" lang="en-US" altLang="ja-JP" sz="2800" dirty="0" smtClean="0"/>
          </a:p>
          <a:p>
            <a:pPr marL="0" indent="0">
              <a:buNone/>
            </a:pPr>
            <a:endParaRPr kumimoji="1" lang="en-US" altLang="ja-JP" sz="2800" dirty="0" smtClean="0"/>
          </a:p>
          <a:p>
            <a:r>
              <a:rPr kumimoji="1" lang="ja-JP" altLang="en-US" sz="2800" dirty="0" smtClean="0"/>
              <a:t>近年、店舗、広告</a:t>
            </a:r>
            <a:r>
              <a:rPr lang="ja-JP" altLang="en-US" sz="2800" dirty="0"/>
              <a:t>、</a:t>
            </a:r>
            <a:r>
              <a:rPr kumimoji="1" lang="ja-JP" altLang="en-US" sz="2800" dirty="0" smtClean="0"/>
              <a:t>商品などにおいて懐かしさを感じるものが多くなってきている</a:t>
            </a:r>
            <a:endParaRPr lang="en-US" altLang="ja-JP" sz="2800" dirty="0" smtClean="0"/>
          </a:p>
          <a:p>
            <a:endParaRPr kumimoji="1" lang="en-US" altLang="ja-JP" sz="2800" dirty="0"/>
          </a:p>
          <a:p>
            <a:r>
              <a:rPr lang="ja-JP" altLang="en-US" sz="2800" dirty="0" smtClean="0"/>
              <a:t>本研究では、ノスタルジアを利用したマーケティング戦略について研究していく</a:t>
            </a:r>
            <a:endParaRPr lang="en-US" altLang="ja-JP" sz="2800" dirty="0"/>
          </a:p>
        </p:txBody>
      </p:sp>
      <p:sp>
        <p:nvSpPr>
          <p:cNvPr id="4" name="日付プレースホルダー 3"/>
          <p:cNvSpPr>
            <a:spLocks noGrp="1"/>
          </p:cNvSpPr>
          <p:nvPr>
            <p:ph type="dt" sz="half" idx="10"/>
          </p:nvPr>
        </p:nvSpPr>
        <p:spPr/>
        <p:txBody>
          <a:bodyPr/>
          <a:lstStyle/>
          <a:p>
            <a:fld id="{09599A49-ABB3-442F-9342-0E286DC601CC}" type="datetime1">
              <a:rPr kumimoji="1" lang="ja-JP" altLang="en-US" smtClean="0"/>
              <a:t>2015/9/2</a:t>
            </a:fld>
            <a:endParaRPr lang="ja-JP" altLang="en-US">
              <a:solidFill>
                <a:prstClr val="black">
                  <a:tint val="75000"/>
                </a:prstClr>
              </a:solidFill>
            </a:endParaRPr>
          </a:p>
        </p:txBody>
      </p:sp>
      <p:sp>
        <p:nvSpPr>
          <p:cNvPr id="6" name="スライド番号プレースホルダー 5"/>
          <p:cNvSpPr>
            <a:spLocks noGrp="1"/>
          </p:cNvSpPr>
          <p:nvPr>
            <p:ph type="sldNum" sz="quarter" idx="12"/>
          </p:nvPr>
        </p:nvSpPr>
        <p:spPr/>
        <p:txBody>
          <a:bodyPr/>
          <a:lstStyle/>
          <a:p>
            <a:fld id="{DCF30E6B-2AC6-421A-A33D-F500596C43F0}" type="slidenum">
              <a:rPr kumimoji="1" lang="ja-JP" altLang="en-US" smtClean="0"/>
              <a:t>3</a:t>
            </a:fld>
            <a:endParaRPr kumimoji="1" lang="ja-JP" altLang="en-US" dirty="0"/>
          </a:p>
        </p:txBody>
      </p:sp>
    </p:spTree>
    <p:extLst>
      <p:ext uri="{BB962C8B-B14F-4D97-AF65-F5344CB8AC3E}">
        <p14:creationId xmlns:p14="http://schemas.microsoft.com/office/powerpoint/2010/main" val="755517291"/>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p:cNvSpPr txBox="1"/>
          <p:nvPr/>
        </p:nvSpPr>
        <p:spPr>
          <a:xfrm>
            <a:off x="1475656" y="692696"/>
            <a:ext cx="1107996" cy="369332"/>
          </a:xfrm>
          <a:prstGeom prst="rect">
            <a:avLst/>
          </a:prstGeom>
          <a:noFill/>
        </p:spPr>
        <p:txBody>
          <a:bodyPr wrap="none" rtlCol="0">
            <a:spAutoFit/>
          </a:bodyPr>
          <a:lstStyle/>
          <a:p>
            <a:r>
              <a:rPr kumimoji="1" lang="ja-JP" altLang="en-US" dirty="0" smtClean="0"/>
              <a:t>参考文献</a:t>
            </a:r>
            <a:endParaRPr kumimoji="1" lang="ja-JP" altLang="en-US" dirty="0"/>
          </a:p>
        </p:txBody>
      </p:sp>
      <p:sp>
        <p:nvSpPr>
          <p:cNvPr id="4" name="テキスト ボックス 3"/>
          <p:cNvSpPr txBox="1"/>
          <p:nvPr/>
        </p:nvSpPr>
        <p:spPr>
          <a:xfrm>
            <a:off x="899592" y="1196752"/>
            <a:ext cx="7992888" cy="5509200"/>
          </a:xfrm>
          <a:prstGeom prst="rect">
            <a:avLst/>
          </a:prstGeom>
          <a:noFill/>
        </p:spPr>
        <p:txBody>
          <a:bodyPr wrap="square" rtlCol="0" anchor="t">
            <a:spAutoFit/>
          </a:bodyPr>
          <a:lstStyle/>
          <a:p>
            <a:pPr marL="285750" indent="-285750">
              <a:buFont typeface="Arial" panose="020B0604020202020204" pitchFamily="34" charset="0"/>
              <a:buChar char="•"/>
            </a:pPr>
            <a:r>
              <a:rPr lang="ja-JP" altLang="en-US" sz="1600" dirty="0" smtClean="0"/>
              <a:t>楠見孝</a:t>
            </a:r>
            <a:r>
              <a:rPr lang="en-US" altLang="ja-JP" sz="1600" dirty="0" smtClean="0"/>
              <a:t>『</a:t>
            </a:r>
            <a:r>
              <a:rPr lang="ja-JP" altLang="en-US" sz="1600" dirty="0" smtClean="0"/>
              <a:t>広告</a:t>
            </a:r>
            <a:r>
              <a:rPr lang="ja-JP" altLang="en-US" sz="1600" dirty="0"/>
              <a:t>のソース記憶の促進・混同に及ぼす懐かしさ感情の</a:t>
            </a:r>
            <a:r>
              <a:rPr lang="ja-JP" altLang="en-US" sz="1600" dirty="0" smtClean="0"/>
              <a:t>効果</a:t>
            </a:r>
            <a:r>
              <a:rPr lang="en-US" altLang="ja-JP" sz="1600" dirty="0" smtClean="0"/>
              <a:t>』(2007)</a:t>
            </a:r>
            <a:endParaRPr lang="en-US" altLang="ja-JP" sz="1600" dirty="0"/>
          </a:p>
          <a:p>
            <a:r>
              <a:rPr lang="ja-JP" altLang="en-US" sz="1600" dirty="0"/>
              <a:t>　　</a:t>
            </a:r>
            <a:r>
              <a:rPr lang="en-US" altLang="ja-JP" sz="1600" dirty="0">
                <a:hlinkClick r:id="rId3"/>
              </a:rPr>
              <a:t>http://</a:t>
            </a:r>
            <a:r>
              <a:rPr lang="en-US" altLang="ja-JP" sz="1600" dirty="0" smtClean="0">
                <a:hlinkClick r:id="rId3"/>
              </a:rPr>
              <a:t>www.yhmf.jp/pdf/activity/aid/41_05.pdf</a:t>
            </a:r>
            <a:endParaRPr lang="en-US" altLang="ja-JP" sz="1600" dirty="0" smtClean="0"/>
          </a:p>
          <a:p>
            <a:pPr marL="285750" indent="-285750">
              <a:buFont typeface="Arial" panose="020B0604020202020204" pitchFamily="34" charset="0"/>
              <a:buChar char="•"/>
            </a:pPr>
            <a:r>
              <a:rPr lang="ja-JP" altLang="en-US" sz="1600" dirty="0" smtClean="0"/>
              <a:t>楠見</a:t>
            </a:r>
            <a:r>
              <a:rPr lang="ja-JP" altLang="en-US" sz="1600" dirty="0"/>
              <a:t>孝・松田憲・杉森絵里子</a:t>
            </a:r>
            <a:r>
              <a:rPr lang="en-US" altLang="ja-JP" sz="1600" dirty="0"/>
              <a:t>(2009)</a:t>
            </a:r>
            <a:r>
              <a:rPr lang="ja-JP" altLang="en-US" sz="1600" dirty="0"/>
              <a:t> 「広告と消費者心理 </a:t>
            </a:r>
            <a:r>
              <a:rPr lang="en-US" altLang="ja-JP" sz="1600" dirty="0"/>
              <a:t>: </a:t>
            </a:r>
            <a:r>
              <a:rPr lang="ja-JP" altLang="en-US" sz="1600" dirty="0"/>
              <a:t>単純接触効果による安心感とノスタルジア</a:t>
            </a:r>
            <a:r>
              <a:rPr lang="ja-JP" altLang="en-US" sz="1600" dirty="0" smtClean="0"/>
              <a:t>」</a:t>
            </a:r>
            <a:r>
              <a:rPr lang="en-US" altLang="ja-JP" sz="1600" dirty="0" smtClean="0"/>
              <a:t>『</a:t>
            </a:r>
            <a:r>
              <a:rPr lang="ja-JP" altLang="en-US" sz="1600" dirty="0"/>
              <a:t>基礎心理学研究</a:t>
            </a:r>
            <a:r>
              <a:rPr lang="en-US" altLang="ja-JP" sz="1600" dirty="0"/>
              <a:t>』</a:t>
            </a:r>
            <a:r>
              <a:rPr lang="en-US" altLang="ja-JP" sz="1600" dirty="0" smtClean="0"/>
              <a:t>pp142-146</a:t>
            </a:r>
            <a:r>
              <a:rPr lang="en-US" altLang="ja-JP" sz="1600" dirty="0" smtClean="0">
                <a:latin typeface="Calibri" charset="0"/>
              </a:rPr>
              <a:t> ‘</a:t>
            </a:r>
          </a:p>
          <a:p>
            <a:pPr marL="285750" indent="-285750">
              <a:buFont typeface="Arial" panose="020B0604020202020204" pitchFamily="34" charset="0"/>
              <a:buChar char="•"/>
            </a:pPr>
            <a:r>
              <a:rPr lang="en-US" altLang="ja-JP" sz="1600" dirty="0" smtClean="0"/>
              <a:t>『</a:t>
            </a:r>
            <a:r>
              <a:rPr lang="ja-JP" altLang="en-US" sz="1600" dirty="0" smtClean="0"/>
              <a:t>消費者</a:t>
            </a:r>
            <a:r>
              <a:rPr lang="ja-JP" altLang="en-US" sz="1600" dirty="0"/>
              <a:t>の</a:t>
            </a:r>
            <a:r>
              <a:rPr lang="ja-JP" altLang="en-US" sz="1600" dirty="0" smtClean="0"/>
              <a:t>ノスタルジア</a:t>
            </a:r>
            <a:r>
              <a:rPr lang="en-US" altLang="ja-JP" sz="1600" dirty="0" smtClean="0"/>
              <a:t>』(2007)</a:t>
            </a:r>
            <a:r>
              <a:rPr lang="ja-JP" altLang="en-US" sz="1600" dirty="0"/>
              <a:t>　</a:t>
            </a:r>
            <a:r>
              <a:rPr lang="ja-JP" altLang="en-US" sz="1600" dirty="0" smtClean="0"/>
              <a:t>堀内圭子</a:t>
            </a:r>
            <a:r>
              <a:rPr lang="en-US" altLang="ja-JP" sz="1600" dirty="0" smtClean="0">
                <a:hlinkClick r:id="rId4"/>
              </a:rPr>
              <a:t>www.seijo.ac.jp/pdf/falit/201/2016.pdf</a:t>
            </a:r>
            <a:endParaRPr lang="en-US" altLang="ja-JP" sz="1600" dirty="0"/>
          </a:p>
          <a:p>
            <a:pPr marL="285750" indent="-285750">
              <a:buFont typeface="Arial" panose="020B0604020202020204" pitchFamily="34" charset="0"/>
              <a:buChar char="•"/>
            </a:pPr>
            <a:r>
              <a:rPr lang="en-US" altLang="ja-JP" sz="1600" dirty="0">
                <a:latin typeface="Calibri" charset="0"/>
              </a:rPr>
              <a:t>『</a:t>
            </a:r>
            <a:r>
              <a:rPr lang="ja-JP" altLang="en-US" sz="1600" dirty="0">
                <a:latin typeface="Calibri" charset="0"/>
              </a:rPr>
              <a:t>日経流通新聞</a:t>
            </a:r>
            <a:r>
              <a:rPr lang="en-US" altLang="ja-JP" sz="1600" dirty="0">
                <a:latin typeface="Calibri" charset="0"/>
              </a:rPr>
              <a:t>』2010/09/10</a:t>
            </a:r>
            <a:r>
              <a:rPr lang="ja-JP" altLang="en-US" sz="1600" dirty="0">
                <a:latin typeface="Calibri" charset="0"/>
              </a:rPr>
              <a:t>　</a:t>
            </a:r>
            <a:r>
              <a:rPr lang="en-US" altLang="ja-JP" sz="1600" dirty="0">
                <a:latin typeface="Calibri" charset="0"/>
              </a:rPr>
              <a:t>3</a:t>
            </a:r>
            <a:r>
              <a:rPr lang="ja-JP" altLang="en-US" sz="1600" dirty="0" smtClean="0">
                <a:latin typeface="Calibri" charset="0"/>
              </a:rPr>
              <a:t>ページ</a:t>
            </a:r>
            <a:endParaRPr lang="en-US" altLang="ja-JP" sz="1600" dirty="0" smtClean="0">
              <a:latin typeface="Calibri" charset="0"/>
            </a:endParaRPr>
          </a:p>
          <a:p>
            <a:pPr marL="285750" indent="-285750">
              <a:buFont typeface="Arial" panose="020B0604020202020204" pitchFamily="34" charset="0"/>
              <a:buChar char="•"/>
            </a:pPr>
            <a:r>
              <a:rPr lang="en-US" altLang="ja-JP" sz="1600" dirty="0">
                <a:latin typeface="Calibri" charset="0"/>
              </a:rPr>
              <a:t>2011</a:t>
            </a:r>
            <a:r>
              <a:rPr lang="ja-JP" altLang="en-US" sz="1600" dirty="0">
                <a:latin typeface="Calibri" charset="0"/>
              </a:rPr>
              <a:t>年ヒット商品振り返り </a:t>
            </a:r>
            <a:r>
              <a:rPr lang="en-US" altLang="ja-JP" sz="1600" dirty="0">
                <a:latin typeface="Calibri" charset="0"/>
              </a:rPr>
              <a:t>- </a:t>
            </a:r>
            <a:r>
              <a:rPr lang="ja-JP" altLang="en-US" sz="1600" dirty="0">
                <a:latin typeface="Calibri" charset="0"/>
              </a:rPr>
              <a:t>食品</a:t>
            </a:r>
            <a:r>
              <a:rPr lang="en-US" altLang="ja-JP" sz="1600" dirty="0">
                <a:latin typeface="Calibri" charset="0"/>
              </a:rPr>
              <a:t>POS</a:t>
            </a:r>
            <a:r>
              <a:rPr lang="ja-JP" altLang="en-US" sz="1600" dirty="0">
                <a:latin typeface="Calibri" charset="0"/>
              </a:rPr>
              <a:t>データの</a:t>
            </a:r>
            <a:r>
              <a:rPr lang="en-US" altLang="ja-JP" sz="1600" dirty="0">
                <a:latin typeface="Calibri" charset="0"/>
              </a:rPr>
              <a:t>【</a:t>
            </a:r>
            <a:r>
              <a:rPr lang="en-US" altLang="ja-JP" sz="1600" dirty="0" smtClean="0">
                <a:latin typeface="Calibri" charset="0"/>
              </a:rPr>
              <a:t>KSP-SP】</a:t>
            </a:r>
          </a:p>
          <a:p>
            <a:r>
              <a:rPr lang="en-US" altLang="ja-JP" sz="1600" dirty="0">
                <a:latin typeface="Calibri" charset="0"/>
              </a:rPr>
              <a:t> </a:t>
            </a:r>
            <a:r>
              <a:rPr lang="en-US" altLang="ja-JP" sz="1600" dirty="0" smtClean="0">
                <a:latin typeface="Calibri" charset="0"/>
              </a:rPr>
              <a:t>      </a:t>
            </a:r>
            <a:r>
              <a:rPr lang="en-US" altLang="ja-JP" sz="1600" dirty="0" smtClean="0">
                <a:latin typeface="Calibri" charset="0"/>
                <a:hlinkClick r:id="rId5"/>
              </a:rPr>
              <a:t>http</a:t>
            </a:r>
            <a:r>
              <a:rPr lang="en-US" altLang="ja-JP" sz="1600" dirty="0">
                <a:latin typeface="Calibri" charset="0"/>
                <a:hlinkClick r:id="rId5"/>
              </a:rPr>
              <a:t>://</a:t>
            </a:r>
            <a:r>
              <a:rPr lang="en-US" altLang="ja-JP" sz="1600" dirty="0" smtClean="0">
                <a:latin typeface="Calibri" charset="0"/>
                <a:hlinkClick r:id="rId5"/>
              </a:rPr>
              <a:t>www.ksp-sp.com/open_data/topics/2011/1227.pdf</a:t>
            </a:r>
            <a:endParaRPr lang="ja-JP" altLang="en-US" sz="1600" dirty="0">
              <a:latin typeface="Calibri" charset="0"/>
            </a:endParaRPr>
          </a:p>
          <a:p>
            <a:pPr marL="285750" indent="-285750">
              <a:buFont typeface="Arial" panose="020B0604020202020204" pitchFamily="34" charset="0"/>
              <a:buChar char="•"/>
            </a:pPr>
            <a:r>
              <a:rPr lang="ja-JP" altLang="en-US" sz="1600" dirty="0" smtClean="0">
                <a:latin typeface="Calibri" charset="0"/>
              </a:rPr>
              <a:t>復刻版商品・ロングセラー商品に関するアンケート調査／アンケートデータベース</a:t>
            </a:r>
            <a:r>
              <a:rPr lang="en-US" altLang="ja-JP" sz="1600" dirty="0" smtClean="0">
                <a:latin typeface="Calibri" charset="0"/>
              </a:rPr>
              <a:t>(</a:t>
            </a:r>
            <a:r>
              <a:rPr lang="en-US" altLang="ja-JP" sz="1600" dirty="0" err="1" smtClean="0">
                <a:latin typeface="Calibri" charset="0"/>
              </a:rPr>
              <a:t>MyEL</a:t>
            </a:r>
            <a:r>
              <a:rPr lang="en-US" altLang="ja-JP" sz="1600" dirty="0" smtClean="0">
                <a:latin typeface="Calibri" charset="0"/>
              </a:rPr>
              <a:t>)</a:t>
            </a:r>
            <a:r>
              <a:rPr lang="en-US" altLang="ja-JP" sz="1600" dirty="0">
                <a:hlinkClick r:id="rId6"/>
              </a:rPr>
              <a:t> http://</a:t>
            </a:r>
            <a:r>
              <a:rPr lang="en-US" altLang="ja-JP" sz="1600" dirty="0" smtClean="0">
                <a:hlinkClick r:id="rId6"/>
              </a:rPr>
              <a:t>myel.myvoice.jp/products/detail.php?product_id=14314</a:t>
            </a:r>
            <a:endParaRPr lang="en-US" altLang="ja-JP" sz="1600" dirty="0" smtClean="0"/>
          </a:p>
          <a:p>
            <a:pPr marL="285750" indent="-285750">
              <a:buFont typeface="Arial" panose="020B0604020202020204" pitchFamily="34" charset="0"/>
              <a:buChar char="•"/>
            </a:pPr>
            <a:r>
              <a:rPr lang="ja-JP" altLang="en-US" sz="1600" dirty="0"/>
              <a:t>楠見孝　</a:t>
            </a:r>
            <a:r>
              <a:rPr lang="en-US" altLang="ja-JP" sz="1600" dirty="0"/>
              <a:t>(2014)</a:t>
            </a:r>
            <a:r>
              <a:rPr lang="ja-JP" altLang="en-US" sz="1600" dirty="0"/>
              <a:t>　</a:t>
            </a:r>
            <a:r>
              <a:rPr lang="en-US" altLang="ja-JP" sz="1600" dirty="0"/>
              <a:t>『</a:t>
            </a:r>
            <a:r>
              <a:rPr lang="ja-JP" altLang="en-US" sz="1600" dirty="0"/>
              <a:t>なつかしさの心理学</a:t>
            </a:r>
            <a:r>
              <a:rPr lang="en-US" altLang="ja-JP" sz="1600" dirty="0"/>
              <a:t>‐</a:t>
            </a:r>
            <a:r>
              <a:rPr lang="ja-JP" altLang="en-US" sz="1600" dirty="0"/>
              <a:t>思い出と感情</a:t>
            </a:r>
            <a:r>
              <a:rPr lang="en-US" altLang="ja-JP" sz="1600" dirty="0"/>
              <a:t>』</a:t>
            </a:r>
            <a:r>
              <a:rPr lang="ja-JP" altLang="en-US" sz="1600" dirty="0"/>
              <a:t>誠信書房</a:t>
            </a:r>
            <a:r>
              <a:rPr lang="en-US" altLang="ja-JP" sz="1600" dirty="0" smtClean="0"/>
              <a:t>.</a:t>
            </a:r>
          </a:p>
          <a:p>
            <a:pPr marL="285750" indent="-285750">
              <a:buFont typeface="Arial" panose="020B0604020202020204" pitchFamily="34" charset="0"/>
              <a:buChar char="•"/>
            </a:pPr>
            <a:r>
              <a:rPr lang="ja-JP" altLang="en-US" sz="1600" dirty="0" smtClean="0"/>
              <a:t>ノスタルジア</a:t>
            </a:r>
            <a:r>
              <a:rPr lang="ja-JP" altLang="en-US" sz="1600" dirty="0"/>
              <a:t>消費研究の意義～マーケティングにおけるなつかしさの検討～ </a:t>
            </a:r>
            <a:endParaRPr lang="en-US" altLang="ja-JP" sz="1600" dirty="0"/>
          </a:p>
          <a:p>
            <a:r>
              <a:rPr lang="en-US" altLang="ja-JP" sz="1600" dirty="0">
                <a:hlinkClick r:id="rId7"/>
              </a:rPr>
              <a:t>http://</a:t>
            </a:r>
            <a:r>
              <a:rPr lang="en-US" altLang="ja-JP" sz="1600" dirty="0" smtClean="0">
                <a:hlinkClick r:id="rId7"/>
              </a:rPr>
              <a:t>mizkos.jp/files/project/2011sato.pdf</a:t>
            </a:r>
            <a:endParaRPr lang="en-US" altLang="ja-JP" sz="1600" dirty="0" smtClean="0">
              <a:hlinkClick r:id="rId8"/>
            </a:endParaRPr>
          </a:p>
          <a:p>
            <a:pPr marL="285750" indent="-285750">
              <a:buFont typeface="Arial" panose="020B0604020202020204" pitchFamily="34" charset="0"/>
              <a:buChar char="•"/>
            </a:pPr>
            <a:r>
              <a:rPr lang="en-US" altLang="ja-JP" sz="1600" dirty="0" smtClean="0">
                <a:hlinkClick r:id="rId8"/>
              </a:rPr>
              <a:t>https</a:t>
            </a:r>
            <a:r>
              <a:rPr lang="en-US" altLang="ja-JP" sz="1600" dirty="0">
                <a:hlinkClick r:id="rId8"/>
              </a:rPr>
              <a:t>://</a:t>
            </a:r>
            <a:r>
              <a:rPr lang="en-US" altLang="ja-JP" sz="1600" dirty="0" smtClean="0">
                <a:hlinkClick r:id="rId8"/>
              </a:rPr>
              <a:t>www.youtube.com/watch?v=Okb-LB4MNWo&amp;feature=player_embedded&amp;list=PLA61bUUkTUtc8I5Gpz8AVOqzODluziuof</a:t>
            </a:r>
            <a:endParaRPr lang="en-US" altLang="ja-JP" sz="1600" dirty="0"/>
          </a:p>
          <a:p>
            <a:pPr marL="285750" indent="-285750">
              <a:buFont typeface="Arial" panose="020B0604020202020204" pitchFamily="34" charset="0"/>
              <a:buChar char="•"/>
            </a:pPr>
            <a:r>
              <a:rPr lang="ja-JP" altLang="en-US" sz="1600" dirty="0"/>
              <a:t>「午後の紅茶」</a:t>
            </a:r>
            <a:r>
              <a:rPr lang="en-US" altLang="ja-JP" sz="1600" dirty="0"/>
              <a:t>CM</a:t>
            </a:r>
            <a:r>
              <a:rPr lang="ja-JP" altLang="en-US" sz="1600" dirty="0"/>
              <a:t>ソングに、嵐「</a:t>
            </a:r>
            <a:r>
              <a:rPr lang="en-US" altLang="ja-JP" sz="1600" dirty="0"/>
              <a:t>Love so sweet</a:t>
            </a:r>
            <a:r>
              <a:rPr lang="ja-JP" altLang="en-US" sz="1600" dirty="0"/>
              <a:t>」が起用された理由とは</a:t>
            </a:r>
            <a:r>
              <a:rPr lang="en-US" altLang="ja-JP" sz="1600" dirty="0">
                <a:hlinkClick r:id="rId9"/>
              </a:rPr>
              <a:t>http://</a:t>
            </a:r>
            <a:r>
              <a:rPr lang="en-US" altLang="ja-JP" sz="1600" dirty="0" smtClean="0">
                <a:hlinkClick r:id="rId9"/>
              </a:rPr>
              <a:t>adgang.jp/2015/06/99252.html</a:t>
            </a:r>
            <a:endParaRPr lang="en-US" altLang="ja-JP" sz="1600" dirty="0" smtClean="0"/>
          </a:p>
          <a:p>
            <a:pPr marL="285750" indent="-285750">
              <a:buFont typeface="Arial" panose="020B0604020202020204" pitchFamily="34" charset="0"/>
              <a:buChar char="•"/>
            </a:pPr>
            <a:r>
              <a:rPr lang="ja-JP" altLang="en-US" sz="1600" dirty="0"/>
              <a:t>毎日新聞　</a:t>
            </a:r>
            <a:r>
              <a:rPr lang="en-US" altLang="ja-JP" sz="1600" dirty="0">
                <a:hlinkClick r:id="rId10"/>
              </a:rPr>
              <a:t>http://</a:t>
            </a:r>
            <a:r>
              <a:rPr lang="en-US" altLang="ja-JP" sz="1600" dirty="0" smtClean="0">
                <a:hlinkClick r:id="rId10"/>
              </a:rPr>
              <a:t>showa.mainichi.jp/comeback/2008/01/post-1296.html</a:t>
            </a:r>
            <a:endParaRPr lang="en-US" altLang="ja-JP" sz="1600" dirty="0" smtClean="0"/>
          </a:p>
          <a:p>
            <a:pPr marL="285750" indent="-285750">
              <a:buFont typeface="Arial" panose="020B0604020202020204" pitchFamily="34" charset="0"/>
              <a:buChar char="•"/>
            </a:pPr>
            <a:r>
              <a:rPr lang="en-US" altLang="ja-JP" sz="1600" dirty="0">
                <a:latin typeface="メイリオ" charset="0"/>
              </a:rPr>
              <a:t>NHK Online</a:t>
            </a:r>
            <a:r>
              <a:rPr lang="ja-JP" altLang="en-US" sz="1600" dirty="0">
                <a:latin typeface="メイリオ" charset="0"/>
              </a:rPr>
              <a:t>特集</a:t>
            </a:r>
            <a:r>
              <a:rPr lang="en-US" altLang="ja-JP" sz="1600" dirty="0">
                <a:latin typeface="メイリオ" charset="0"/>
              </a:rPr>
              <a:t>2012年4月25</a:t>
            </a:r>
            <a:r>
              <a:rPr lang="ja-JP" altLang="en-US" sz="1600" dirty="0">
                <a:latin typeface="メイリオ" charset="0"/>
              </a:rPr>
              <a:t>日版</a:t>
            </a:r>
            <a:r>
              <a:rPr lang="en-US" altLang="ja-JP" sz="1600" dirty="0">
                <a:latin typeface="メイリオ" charset="0"/>
                <a:hlinkClick r:id="rId11"/>
              </a:rPr>
              <a:t>http://</a:t>
            </a:r>
            <a:r>
              <a:rPr lang="en-US" altLang="ja-JP" sz="1600" dirty="0" smtClean="0">
                <a:latin typeface="メイリオ" charset="0"/>
                <a:hlinkClick r:id="rId11"/>
              </a:rPr>
              <a:t>www.nhk.or.jp/ohayou/marugoto/2012/04/0425.html</a:t>
            </a:r>
            <a:endParaRPr lang="en-US" altLang="ja-JP" sz="1600" dirty="0">
              <a:latin typeface="メイリオ" charset="0"/>
            </a:endParaRPr>
          </a:p>
        </p:txBody>
      </p:sp>
      <p:sp>
        <p:nvSpPr>
          <p:cNvPr id="2" name="日付プレースホルダー 1"/>
          <p:cNvSpPr>
            <a:spLocks noGrp="1"/>
          </p:cNvSpPr>
          <p:nvPr>
            <p:ph type="dt" sz="half" idx="10"/>
          </p:nvPr>
        </p:nvSpPr>
        <p:spPr/>
        <p:txBody>
          <a:bodyPr/>
          <a:lstStyle/>
          <a:p>
            <a:fld id="{A2DB9C5F-01AF-4025-B00C-9351E44384EF}" type="datetime1">
              <a:rPr kumimoji="1" lang="ja-JP" altLang="en-US" smtClean="0"/>
              <a:t>2015/9/2</a:t>
            </a:fld>
            <a:endParaRPr lang="ja-JP" altLang="en-US">
              <a:solidFill>
                <a:prstClr val="black">
                  <a:tint val="75000"/>
                </a:prstClr>
              </a:solidFill>
            </a:endParaRPr>
          </a:p>
        </p:txBody>
      </p:sp>
      <p:sp>
        <p:nvSpPr>
          <p:cNvPr id="6" name="スライド番号プレースホルダー 5"/>
          <p:cNvSpPr>
            <a:spLocks noGrp="1"/>
          </p:cNvSpPr>
          <p:nvPr>
            <p:ph type="sldNum" sz="quarter" idx="12"/>
          </p:nvPr>
        </p:nvSpPr>
        <p:spPr/>
        <p:txBody>
          <a:bodyPr/>
          <a:lstStyle/>
          <a:p>
            <a:fld id="{DCF30E6B-2AC6-421A-A33D-F500596C43F0}" type="slidenum">
              <a:rPr kumimoji="1" lang="ja-JP" altLang="en-US" smtClean="0"/>
              <a:t>30</a:t>
            </a:fld>
            <a:endParaRPr kumimoji="1" lang="ja-JP" altLang="en-US"/>
          </a:p>
        </p:txBody>
      </p:sp>
    </p:spTree>
    <p:extLst>
      <p:ext uri="{BB962C8B-B14F-4D97-AF65-F5344CB8AC3E}">
        <p14:creationId xmlns:p14="http://schemas.microsoft.com/office/powerpoint/2010/main" val="1430582639"/>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4143B28F-8FBA-4A9F-9052-0EC8A336B867}" type="datetime1">
              <a:rPr lang="ja-JP" altLang="en-US" smtClean="0">
                <a:solidFill>
                  <a:prstClr val="black">
                    <a:tint val="75000"/>
                  </a:prstClr>
                </a:solidFill>
              </a:rPr>
              <a:t>2015/9/2</a:t>
            </a:fld>
            <a:endParaRPr lang="ja-JP" altLang="en-US">
              <a:solidFill>
                <a:prstClr val="black">
                  <a:tint val="75000"/>
                </a:prstClr>
              </a:solidFill>
            </a:endParaRPr>
          </a:p>
        </p:txBody>
      </p:sp>
      <p:sp>
        <p:nvSpPr>
          <p:cNvPr id="3" name="スライド番号プレースホルダー 2"/>
          <p:cNvSpPr>
            <a:spLocks noGrp="1"/>
          </p:cNvSpPr>
          <p:nvPr>
            <p:ph type="sldNum" sz="quarter" idx="12"/>
          </p:nvPr>
        </p:nvSpPr>
        <p:spPr/>
        <p:txBody>
          <a:bodyPr/>
          <a:lstStyle/>
          <a:p>
            <a:fld id="{DCF30E6B-2AC6-421A-A33D-F500596C43F0}" type="slidenum">
              <a:rPr lang="ja-JP" altLang="en-US" smtClean="0"/>
              <a:pPr/>
              <a:t>31</a:t>
            </a:fld>
            <a:endParaRPr lang="ja-JP" altLang="en-US"/>
          </a:p>
        </p:txBody>
      </p:sp>
      <p:sp>
        <p:nvSpPr>
          <p:cNvPr id="4" name="テキスト ボックス 3"/>
          <p:cNvSpPr txBox="1"/>
          <p:nvPr/>
        </p:nvSpPr>
        <p:spPr>
          <a:xfrm>
            <a:off x="971600" y="1340768"/>
            <a:ext cx="6713697" cy="830997"/>
          </a:xfrm>
          <a:prstGeom prst="rect">
            <a:avLst/>
          </a:prstGeom>
          <a:noFill/>
        </p:spPr>
        <p:txBody>
          <a:bodyPr wrap="none" rtlCol="0">
            <a:spAutoFit/>
          </a:bodyPr>
          <a:lstStyle/>
          <a:p>
            <a:pPr marL="285750" indent="-285750">
              <a:buFont typeface="Arial" panose="020B0604020202020204" pitchFamily="34" charset="0"/>
              <a:buChar char="•"/>
            </a:pPr>
            <a:r>
              <a:rPr lang="ja-JP" altLang="en-US" sz="1600" dirty="0"/>
              <a:t>「食品</a:t>
            </a:r>
            <a:r>
              <a:rPr lang="en-US" altLang="ja-JP" sz="1600" dirty="0"/>
              <a:t>,</a:t>
            </a:r>
            <a:r>
              <a:rPr lang="ja-JP" altLang="en-US" sz="1600" dirty="0"/>
              <a:t>飲料</a:t>
            </a:r>
            <a:r>
              <a:rPr lang="en-US" altLang="ja-JP" sz="1600" dirty="0"/>
              <a:t>,</a:t>
            </a:r>
            <a:r>
              <a:rPr lang="ja-JP" altLang="en-US" sz="1600" dirty="0"/>
              <a:t>消費財分野における 復刻版マーケットの</a:t>
            </a:r>
            <a:r>
              <a:rPr lang="ja-JP" altLang="en-US" sz="1600" dirty="0" smtClean="0"/>
              <a:t>実態と</a:t>
            </a:r>
            <a:endParaRPr lang="en-US" altLang="ja-JP" sz="1600" dirty="0" smtClean="0"/>
          </a:p>
          <a:p>
            <a:r>
              <a:rPr lang="ja-JP" altLang="en-US" sz="1600" dirty="0" smtClean="0"/>
              <a:t>将来性</a:t>
            </a:r>
            <a:r>
              <a:rPr lang="ja-JP" altLang="en-US" sz="1600" dirty="0"/>
              <a:t>予測分析 </a:t>
            </a:r>
            <a:r>
              <a:rPr lang="en-US" altLang="ja-JP" sz="1600" dirty="0"/>
              <a:t>(2012</a:t>
            </a:r>
            <a:r>
              <a:rPr lang="ja-JP" altLang="en-US" sz="1600" dirty="0"/>
              <a:t>年版</a:t>
            </a:r>
            <a:r>
              <a:rPr lang="en-US" altLang="ja-JP" sz="1600" dirty="0"/>
              <a:t>)</a:t>
            </a:r>
            <a:r>
              <a:rPr lang="ja-JP" altLang="en-US" sz="1600" dirty="0"/>
              <a:t>」調査報告書</a:t>
            </a:r>
            <a:endParaRPr lang="en-US" altLang="ja-JP" sz="1600" dirty="0"/>
          </a:p>
          <a:p>
            <a:r>
              <a:rPr lang="en-US" altLang="ja-JP" sz="1600" dirty="0">
                <a:hlinkClick r:id="rId3"/>
              </a:rPr>
              <a:t>http://</a:t>
            </a:r>
            <a:r>
              <a:rPr lang="en-US" altLang="ja-JP" sz="1600" dirty="0" smtClean="0">
                <a:hlinkClick r:id="rId3"/>
              </a:rPr>
              <a:t>www.sogop.co.jp/news/archives/2012/06/press_rele_4.html</a:t>
            </a:r>
            <a:endParaRPr lang="en-US" altLang="ja-JP" sz="1600" dirty="0"/>
          </a:p>
        </p:txBody>
      </p:sp>
    </p:spTree>
    <p:extLst>
      <p:ext uri="{BB962C8B-B14F-4D97-AF65-F5344CB8AC3E}">
        <p14:creationId xmlns:p14="http://schemas.microsoft.com/office/powerpoint/2010/main" val="172802197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ノスタルジアとは</a:t>
            </a:r>
            <a:endParaRPr kumimoji="1" lang="ja-JP" altLang="en-US" dirty="0"/>
          </a:p>
        </p:txBody>
      </p:sp>
      <p:sp>
        <p:nvSpPr>
          <p:cNvPr id="3" name="コンテンツ プレースホルダー 2"/>
          <p:cNvSpPr>
            <a:spLocks noGrp="1"/>
          </p:cNvSpPr>
          <p:nvPr>
            <p:ph idx="1"/>
          </p:nvPr>
        </p:nvSpPr>
        <p:spPr>
          <a:xfrm>
            <a:off x="457200" y="1600201"/>
            <a:ext cx="8229600" cy="4205064"/>
          </a:xfrm>
        </p:spPr>
        <p:txBody>
          <a:bodyPr vert="horz" lIns="91440" tIns="45720" rIns="91440" bIns="45720" rtlCol="0" anchor="t">
            <a:normAutofit/>
          </a:bodyPr>
          <a:lstStyle/>
          <a:p>
            <a:r>
              <a:rPr kumimoji="1" lang="ja-JP" altLang="en-US" sz="2400" dirty="0" smtClean="0"/>
              <a:t>ノスタルジアという言葉は、もともとはホームシックの病的状態を指す言葉であった</a:t>
            </a:r>
            <a:endParaRPr lang="en-US" altLang="ja-JP" sz="2400" dirty="0" smtClean="0"/>
          </a:p>
          <a:p>
            <a:endParaRPr kumimoji="1" lang="en-US" altLang="ja-JP" sz="2400" dirty="0" smtClean="0"/>
          </a:p>
          <a:p>
            <a:r>
              <a:rPr lang="ja-JP" altLang="en-US" sz="2400" dirty="0" smtClean="0"/>
              <a:t>今日の日常生活における意味としては、過去に思いを馳せるときに生じる肯定的感情全般をさ</a:t>
            </a:r>
            <a:r>
              <a:rPr lang="ja-JP" altLang="en-US" sz="2400" dirty="0"/>
              <a:t>す</a:t>
            </a:r>
            <a:endParaRPr kumimoji="1" lang="en-US" altLang="ja-JP" sz="2400" dirty="0" smtClean="0"/>
          </a:p>
          <a:p>
            <a:endParaRPr lang="en-US" altLang="ja-JP" sz="2400" dirty="0"/>
          </a:p>
          <a:p>
            <a:pPr marL="0" indent="0">
              <a:buNone/>
            </a:pPr>
            <a:r>
              <a:rPr kumimoji="1" lang="ja-JP" altLang="en-US" dirty="0" smtClean="0"/>
              <a:t>　　</a:t>
            </a:r>
            <a:endParaRPr kumimoji="1" lang="ja-JP" altLang="en-US" dirty="0"/>
          </a:p>
        </p:txBody>
      </p:sp>
      <p:sp>
        <p:nvSpPr>
          <p:cNvPr id="5" name="日付プレースホルダー 4"/>
          <p:cNvSpPr>
            <a:spLocks noGrp="1"/>
          </p:cNvSpPr>
          <p:nvPr>
            <p:ph type="dt" sz="half" idx="10"/>
          </p:nvPr>
        </p:nvSpPr>
        <p:spPr/>
        <p:txBody>
          <a:bodyPr/>
          <a:lstStyle/>
          <a:p>
            <a:fld id="{CA225044-99B0-464A-88A6-916B3F9A8BAF}" type="datetime1">
              <a:rPr kumimoji="1" lang="ja-JP" altLang="en-US" smtClean="0"/>
              <a:t>2015/9/2</a:t>
            </a:fld>
            <a:endParaRPr lang="ja-JP" altLang="en-US">
              <a:solidFill>
                <a:prstClr val="black">
                  <a:tint val="75000"/>
                </a:prstClr>
              </a:solidFill>
            </a:endParaRPr>
          </a:p>
        </p:txBody>
      </p:sp>
      <p:sp>
        <p:nvSpPr>
          <p:cNvPr id="9" name="スライド番号プレースホルダー 8"/>
          <p:cNvSpPr>
            <a:spLocks noGrp="1"/>
          </p:cNvSpPr>
          <p:nvPr>
            <p:ph type="sldNum" sz="quarter" idx="12"/>
          </p:nvPr>
        </p:nvSpPr>
        <p:spPr/>
        <p:txBody>
          <a:bodyPr/>
          <a:lstStyle/>
          <a:p>
            <a:fld id="{DCF30E6B-2AC6-421A-A33D-F500596C43F0}" type="slidenum">
              <a:rPr kumimoji="1" lang="ja-JP" altLang="en-US" smtClean="0"/>
              <a:t>4</a:t>
            </a:fld>
            <a:endParaRPr kumimoji="1" lang="ja-JP" altLang="en-US" dirty="0"/>
          </a:p>
        </p:txBody>
      </p:sp>
      <p:sp>
        <p:nvSpPr>
          <p:cNvPr id="4" name="テキスト ボックス 3"/>
          <p:cNvSpPr txBox="1"/>
          <p:nvPr/>
        </p:nvSpPr>
        <p:spPr>
          <a:xfrm>
            <a:off x="2771800" y="5877272"/>
            <a:ext cx="5688632" cy="523220"/>
          </a:xfrm>
          <a:prstGeom prst="rect">
            <a:avLst/>
          </a:prstGeom>
          <a:noFill/>
        </p:spPr>
        <p:txBody>
          <a:bodyPr wrap="square" rtlCol="0">
            <a:spAutoFit/>
          </a:bodyPr>
          <a:lstStyle/>
          <a:p>
            <a:r>
              <a:rPr lang="ja-JP" altLang="en-US" sz="1400" dirty="0" smtClean="0"/>
              <a:t>堀内圭子</a:t>
            </a:r>
            <a:r>
              <a:rPr lang="en-US" altLang="ja-JP" sz="1400" dirty="0" smtClean="0"/>
              <a:t>(2007)</a:t>
            </a:r>
            <a:r>
              <a:rPr lang="ja-JP" altLang="en-US" sz="1400" dirty="0" smtClean="0"/>
              <a:t>「消費者のノスタルジ」</a:t>
            </a:r>
            <a:r>
              <a:rPr lang="en-US" altLang="ja-JP" sz="1400" dirty="0" smtClean="0"/>
              <a:t>,『</a:t>
            </a:r>
            <a:r>
              <a:rPr lang="ja-JP" altLang="en-US" sz="1400" dirty="0" smtClean="0"/>
              <a:t>成城文藝</a:t>
            </a:r>
            <a:r>
              <a:rPr lang="en-US" altLang="ja-JP" sz="1400" dirty="0" smtClean="0"/>
              <a:t>』179-198</a:t>
            </a:r>
            <a:r>
              <a:rPr lang="ja-JP" altLang="en-US" sz="1400" dirty="0" smtClean="0"/>
              <a:t>　</a:t>
            </a:r>
            <a:r>
              <a:rPr lang="en-US" altLang="ja-JP" sz="1400" dirty="0" smtClean="0">
                <a:hlinkClick r:id="rId3"/>
              </a:rPr>
              <a:t>www.seijo.ac.jp/pdf/falit/201/201-6.pdf</a:t>
            </a:r>
            <a:endParaRPr lang="en-US" altLang="ja-JP" sz="1400" dirty="0" smtClean="0"/>
          </a:p>
        </p:txBody>
      </p:sp>
      <p:sp>
        <p:nvSpPr>
          <p:cNvPr id="7" name="テキスト ボックス 6"/>
          <p:cNvSpPr txBox="1"/>
          <p:nvPr/>
        </p:nvSpPr>
        <p:spPr>
          <a:xfrm>
            <a:off x="2339752" y="4797152"/>
            <a:ext cx="4464496" cy="584775"/>
          </a:xfrm>
          <a:prstGeom prst="rect">
            <a:avLst/>
          </a:prstGeom>
          <a:noFill/>
        </p:spPr>
        <p:txBody>
          <a:bodyPr wrap="square" rtlCol="0">
            <a:spAutoFit/>
          </a:bodyPr>
          <a:lstStyle/>
          <a:p>
            <a:r>
              <a:rPr kumimoji="1" lang="ja-JP" altLang="en-US" sz="3200" dirty="0" smtClean="0"/>
              <a:t>“</a:t>
            </a:r>
            <a:r>
              <a:rPr kumimoji="1" lang="ja-JP" altLang="en-US" sz="3200" dirty="0" smtClean="0">
                <a:solidFill>
                  <a:srgbClr val="FF0000"/>
                </a:solidFill>
              </a:rPr>
              <a:t>懐かしい</a:t>
            </a:r>
            <a:r>
              <a:rPr kumimoji="1" lang="ja-JP" altLang="en-US" sz="3200" dirty="0" smtClean="0"/>
              <a:t>”という感情</a:t>
            </a:r>
            <a:endParaRPr kumimoji="1" lang="ja-JP" altLang="en-US" sz="3200" dirty="0"/>
          </a:p>
        </p:txBody>
      </p:sp>
      <p:sp>
        <p:nvSpPr>
          <p:cNvPr id="8" name="円/楕円 7"/>
          <p:cNvSpPr/>
          <p:nvPr/>
        </p:nvSpPr>
        <p:spPr>
          <a:xfrm>
            <a:off x="2015716" y="4513475"/>
            <a:ext cx="5112568" cy="1152128"/>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Tree>
    <p:extLst>
      <p:ext uri="{BB962C8B-B14F-4D97-AF65-F5344CB8AC3E}">
        <p14:creationId xmlns:p14="http://schemas.microsoft.com/office/powerpoint/2010/main" val="388732427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ノスタルジアを利用した商品</a:t>
            </a:r>
            <a:endParaRPr kumimoji="1" lang="ja-JP" altLang="en-US" dirty="0"/>
          </a:p>
        </p:txBody>
      </p:sp>
      <p:sp>
        <p:nvSpPr>
          <p:cNvPr id="3" name="コンテンツ プレースホルダー 2"/>
          <p:cNvSpPr>
            <a:spLocks noGrp="1"/>
          </p:cNvSpPr>
          <p:nvPr>
            <p:ph idx="1"/>
          </p:nvPr>
        </p:nvSpPr>
        <p:spPr/>
        <p:txBody>
          <a:bodyPr/>
          <a:lstStyle/>
          <a:p>
            <a:pPr marL="0" indent="0">
              <a:buNone/>
            </a:pPr>
            <a:r>
              <a:rPr kumimoji="1" lang="ja-JP" altLang="en-US" dirty="0" smtClean="0"/>
              <a:t>新商品がたくさん発売される中で、「なつかしい」要素を含む商品の発売も増えてきている。</a:t>
            </a:r>
            <a:endParaRPr kumimoji="1" lang="ja-JP" altLang="en-US" dirty="0"/>
          </a:p>
        </p:txBody>
      </p:sp>
      <p:sp>
        <p:nvSpPr>
          <p:cNvPr id="4" name="日付プレースホルダー 3"/>
          <p:cNvSpPr>
            <a:spLocks noGrp="1"/>
          </p:cNvSpPr>
          <p:nvPr>
            <p:ph type="dt" sz="half" idx="10"/>
          </p:nvPr>
        </p:nvSpPr>
        <p:spPr/>
        <p:txBody>
          <a:bodyPr/>
          <a:lstStyle/>
          <a:p>
            <a:fld id="{51873C4A-FBF3-40C2-A40E-907C727B4CA5}" type="datetime1">
              <a:rPr lang="ja-JP" altLang="en-US" smtClean="0">
                <a:solidFill>
                  <a:prstClr val="black">
                    <a:tint val="75000"/>
                  </a:prstClr>
                </a:solidFill>
              </a:rPr>
              <a:t>2015/9/2</a:t>
            </a:fld>
            <a:endParaRPr lang="ja-JP" altLang="en-US">
              <a:solidFill>
                <a:prstClr val="black">
                  <a:tint val="75000"/>
                </a:prstClr>
              </a:solidFill>
            </a:endParaRPr>
          </a:p>
        </p:txBody>
      </p:sp>
      <p:sp>
        <p:nvSpPr>
          <p:cNvPr id="5" name="スライド番号プレースホルダー 4"/>
          <p:cNvSpPr>
            <a:spLocks noGrp="1"/>
          </p:cNvSpPr>
          <p:nvPr>
            <p:ph type="sldNum" sz="quarter" idx="12"/>
          </p:nvPr>
        </p:nvSpPr>
        <p:spPr/>
        <p:txBody>
          <a:bodyPr/>
          <a:lstStyle/>
          <a:p>
            <a:fld id="{DCF30E6B-2AC6-421A-A33D-F500596C43F0}" type="slidenum">
              <a:rPr lang="ja-JP" altLang="en-US" smtClean="0"/>
              <a:pPr/>
              <a:t>5</a:t>
            </a:fld>
            <a:endParaRPr lang="ja-JP" altLang="en-US"/>
          </a:p>
        </p:txBody>
      </p:sp>
      <p:pic>
        <p:nvPicPr>
          <p:cNvPr id="6" name="図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rot="20499602">
            <a:off x="1838446" y="3079625"/>
            <a:ext cx="1584960" cy="1188720"/>
          </a:xfrm>
          <a:prstGeom prst="rect">
            <a:avLst/>
          </a:prstGeom>
        </p:spPr>
      </p:pic>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436096" y="2776699"/>
            <a:ext cx="2002904" cy="17108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図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067944" y="2729277"/>
            <a:ext cx="1066724" cy="1947093"/>
          </a:xfrm>
          <a:prstGeom prst="rect">
            <a:avLst/>
          </a:prstGeom>
        </p:spPr>
      </p:pic>
      <p:pic>
        <p:nvPicPr>
          <p:cNvPr id="8" name="図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411760" y="4487513"/>
            <a:ext cx="1283965" cy="1714159"/>
          </a:xfrm>
          <a:prstGeom prst="rect">
            <a:avLst/>
          </a:prstGeom>
        </p:spPr>
      </p:pic>
      <p:pic>
        <p:nvPicPr>
          <p:cNvPr id="9" name="図 8"/>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134668" y="4879743"/>
            <a:ext cx="2318640" cy="1215008"/>
          </a:xfrm>
          <a:prstGeom prst="rect">
            <a:avLst/>
          </a:prstGeom>
        </p:spPr>
      </p:pic>
    </p:spTree>
    <p:extLst>
      <p:ext uri="{BB962C8B-B14F-4D97-AF65-F5344CB8AC3E}">
        <p14:creationId xmlns:p14="http://schemas.microsoft.com/office/powerpoint/2010/main" val="57488926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復刻商品の売上市場も拡大</a:t>
            </a:r>
            <a:endParaRPr kumimoji="1" lang="ja-JP" altLang="en-US" dirty="0"/>
          </a:p>
        </p:txBody>
      </p:sp>
      <p:graphicFrame>
        <p:nvGraphicFramePr>
          <p:cNvPr id="4" name="コンテンツ プレースホルダー 3"/>
          <p:cNvGraphicFramePr>
            <a:graphicFrameLocks noGrp="1"/>
          </p:cNvGraphicFramePr>
          <p:nvPr>
            <p:ph idx="1"/>
            <p:extLst>
              <p:ext uri="{D42A27DB-BD31-4B8C-83A1-F6EECF244321}">
                <p14:modId xmlns:p14="http://schemas.microsoft.com/office/powerpoint/2010/main" val="3332121750"/>
              </p:ext>
            </p:extLst>
          </p:nvPr>
        </p:nvGraphicFramePr>
        <p:xfrm>
          <a:off x="457200" y="1463623"/>
          <a:ext cx="8229600" cy="4525963"/>
        </p:xfrm>
        <a:graphic>
          <a:graphicData uri="http://schemas.openxmlformats.org/drawingml/2006/chart">
            <c:chart xmlns:c="http://schemas.openxmlformats.org/drawingml/2006/chart" xmlns:r="http://schemas.openxmlformats.org/officeDocument/2006/relationships" r:id="rId3"/>
          </a:graphicData>
        </a:graphic>
      </p:graphicFrame>
      <p:sp>
        <p:nvSpPr>
          <p:cNvPr id="5" name="テキスト ボックス 4"/>
          <p:cNvSpPr txBox="1"/>
          <p:nvPr/>
        </p:nvSpPr>
        <p:spPr>
          <a:xfrm>
            <a:off x="251520" y="5630956"/>
            <a:ext cx="877163" cy="369332"/>
          </a:xfrm>
          <a:prstGeom prst="rect">
            <a:avLst/>
          </a:prstGeom>
          <a:noFill/>
        </p:spPr>
        <p:txBody>
          <a:bodyPr wrap="none" rtlCol="0">
            <a:spAutoFit/>
          </a:bodyPr>
          <a:lstStyle/>
          <a:p>
            <a:r>
              <a:rPr kumimoji="1" lang="ja-JP" altLang="en-US" dirty="0" smtClean="0"/>
              <a:t>（億円）</a:t>
            </a:r>
            <a:endParaRPr kumimoji="1" lang="ja-JP" altLang="en-US" dirty="0"/>
          </a:p>
        </p:txBody>
      </p:sp>
      <p:sp>
        <p:nvSpPr>
          <p:cNvPr id="6" name="テキスト ボックス 5"/>
          <p:cNvSpPr txBox="1"/>
          <p:nvPr/>
        </p:nvSpPr>
        <p:spPr>
          <a:xfrm>
            <a:off x="2051720" y="2348880"/>
            <a:ext cx="184731" cy="369332"/>
          </a:xfrm>
          <a:prstGeom prst="rect">
            <a:avLst/>
          </a:prstGeom>
          <a:noFill/>
        </p:spPr>
        <p:txBody>
          <a:bodyPr wrap="none" rtlCol="0">
            <a:spAutoFit/>
          </a:bodyPr>
          <a:lstStyle/>
          <a:p>
            <a:endParaRPr kumimoji="1" lang="ja-JP" altLang="en-US" dirty="0"/>
          </a:p>
        </p:txBody>
      </p:sp>
      <p:sp>
        <p:nvSpPr>
          <p:cNvPr id="7" name="爆発 1 6"/>
          <p:cNvSpPr/>
          <p:nvPr/>
        </p:nvSpPr>
        <p:spPr>
          <a:xfrm rot="9965617">
            <a:off x="1686010" y="1980258"/>
            <a:ext cx="3308839" cy="1106574"/>
          </a:xfrm>
          <a:prstGeom prst="irregularSeal1">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rgbClr val="FFFF00"/>
              </a:solidFill>
            </a:endParaRPr>
          </a:p>
        </p:txBody>
      </p:sp>
      <p:sp>
        <p:nvSpPr>
          <p:cNvPr id="8" name="テキスト ボックス 7"/>
          <p:cNvSpPr txBox="1"/>
          <p:nvPr/>
        </p:nvSpPr>
        <p:spPr>
          <a:xfrm rot="20224415">
            <a:off x="2211947" y="2389126"/>
            <a:ext cx="2441694" cy="369332"/>
          </a:xfrm>
          <a:prstGeom prst="rect">
            <a:avLst/>
          </a:prstGeom>
          <a:noFill/>
        </p:spPr>
        <p:txBody>
          <a:bodyPr wrap="none" rtlCol="0">
            <a:spAutoFit/>
          </a:bodyPr>
          <a:lstStyle/>
          <a:p>
            <a:r>
              <a:rPr kumimoji="1" lang="ja-JP" altLang="en-US" dirty="0" smtClean="0">
                <a:solidFill>
                  <a:srgbClr val="FF0000"/>
                </a:solidFill>
              </a:rPr>
              <a:t>１５３</a:t>
            </a:r>
            <a:r>
              <a:rPr kumimoji="1" lang="en-US" altLang="ja-JP" dirty="0" smtClean="0">
                <a:solidFill>
                  <a:srgbClr val="FF0000"/>
                </a:solidFill>
              </a:rPr>
              <a:t>%</a:t>
            </a:r>
            <a:r>
              <a:rPr kumimoji="1" lang="ja-JP" altLang="en-US" dirty="0" smtClean="0">
                <a:solidFill>
                  <a:srgbClr val="FF0000"/>
                </a:solidFill>
              </a:rPr>
              <a:t>拡大している</a:t>
            </a:r>
            <a:endParaRPr kumimoji="1" lang="ja-JP" altLang="en-US" dirty="0">
              <a:solidFill>
                <a:srgbClr val="FF0000"/>
              </a:solidFill>
            </a:endParaRPr>
          </a:p>
        </p:txBody>
      </p:sp>
      <p:sp>
        <p:nvSpPr>
          <p:cNvPr id="9" name="テキスト ボックス 8"/>
          <p:cNvSpPr txBox="1"/>
          <p:nvPr/>
        </p:nvSpPr>
        <p:spPr>
          <a:xfrm>
            <a:off x="3059832" y="5983656"/>
            <a:ext cx="5889754" cy="954107"/>
          </a:xfrm>
          <a:prstGeom prst="rect">
            <a:avLst/>
          </a:prstGeom>
          <a:noFill/>
        </p:spPr>
        <p:txBody>
          <a:bodyPr wrap="none" rtlCol="0">
            <a:spAutoFit/>
          </a:bodyPr>
          <a:lstStyle/>
          <a:p>
            <a:r>
              <a:rPr lang="ja-JP" altLang="en-US" sz="1400" dirty="0" smtClean="0"/>
              <a:t>「食品</a:t>
            </a:r>
            <a:r>
              <a:rPr lang="en-US" altLang="ja-JP" sz="1400" dirty="0" smtClean="0"/>
              <a:t>,</a:t>
            </a:r>
            <a:r>
              <a:rPr lang="ja-JP" altLang="en-US" sz="1400" dirty="0" smtClean="0"/>
              <a:t>飲料</a:t>
            </a:r>
            <a:r>
              <a:rPr lang="en-US" altLang="ja-JP" sz="1400" dirty="0" smtClean="0"/>
              <a:t>,</a:t>
            </a:r>
            <a:r>
              <a:rPr lang="ja-JP" altLang="en-US" sz="1400" dirty="0" smtClean="0"/>
              <a:t>消費財分野における 復刻版マーケットの実態</a:t>
            </a:r>
            <a:endParaRPr lang="en-US" altLang="ja-JP" sz="1400" dirty="0" smtClean="0"/>
          </a:p>
          <a:p>
            <a:r>
              <a:rPr lang="ja-JP" altLang="en-US" sz="1400" dirty="0" smtClean="0"/>
              <a:t>と将来性予測分析 </a:t>
            </a:r>
            <a:r>
              <a:rPr lang="en-US" altLang="ja-JP" sz="1400" dirty="0" smtClean="0"/>
              <a:t>(2012</a:t>
            </a:r>
            <a:r>
              <a:rPr lang="ja-JP" altLang="en-US" sz="1400" dirty="0" smtClean="0"/>
              <a:t>年版</a:t>
            </a:r>
            <a:r>
              <a:rPr lang="en-US" altLang="ja-JP" sz="1400" dirty="0" smtClean="0"/>
              <a:t>)</a:t>
            </a:r>
            <a:r>
              <a:rPr lang="ja-JP" altLang="en-US" sz="1400" dirty="0" smtClean="0"/>
              <a:t>」調査報告書</a:t>
            </a:r>
            <a:endParaRPr lang="en-US" altLang="ja-JP" sz="1400" dirty="0" smtClean="0"/>
          </a:p>
          <a:p>
            <a:r>
              <a:rPr lang="en-US" altLang="ja-JP" sz="1400" dirty="0">
                <a:hlinkClick r:id="rId4"/>
              </a:rPr>
              <a:t>http://</a:t>
            </a:r>
            <a:r>
              <a:rPr lang="en-US" altLang="ja-JP" sz="1400" dirty="0" smtClean="0">
                <a:hlinkClick r:id="rId4"/>
              </a:rPr>
              <a:t>www.sogop.co.jp/news/archives/2012/06/press_rele_4.html</a:t>
            </a:r>
            <a:endParaRPr lang="en-US" altLang="ja-JP" sz="1400" dirty="0" smtClean="0"/>
          </a:p>
          <a:p>
            <a:endParaRPr lang="en-US" altLang="ja-JP" sz="1400" dirty="0" smtClean="0"/>
          </a:p>
        </p:txBody>
      </p:sp>
      <p:sp>
        <p:nvSpPr>
          <p:cNvPr id="3" name="日付プレースホルダー 2"/>
          <p:cNvSpPr>
            <a:spLocks noGrp="1"/>
          </p:cNvSpPr>
          <p:nvPr>
            <p:ph type="dt" sz="half" idx="10"/>
          </p:nvPr>
        </p:nvSpPr>
        <p:spPr/>
        <p:txBody>
          <a:bodyPr/>
          <a:lstStyle/>
          <a:p>
            <a:fld id="{A68BCBC3-510E-44E1-BE66-4A90EE3136E2}" type="datetime1">
              <a:rPr lang="ja-JP" altLang="en-US" smtClean="0">
                <a:solidFill>
                  <a:prstClr val="black">
                    <a:tint val="75000"/>
                  </a:prstClr>
                </a:solidFill>
              </a:rPr>
              <a:t>2015/9/2</a:t>
            </a:fld>
            <a:endParaRPr lang="ja-JP" altLang="en-US">
              <a:solidFill>
                <a:prstClr val="black">
                  <a:tint val="75000"/>
                </a:prstClr>
              </a:solidFill>
            </a:endParaRPr>
          </a:p>
        </p:txBody>
      </p:sp>
      <p:sp>
        <p:nvSpPr>
          <p:cNvPr id="10" name="スライド番号プレースホルダー 9"/>
          <p:cNvSpPr>
            <a:spLocks noGrp="1"/>
          </p:cNvSpPr>
          <p:nvPr>
            <p:ph type="sldNum" sz="quarter" idx="12"/>
          </p:nvPr>
        </p:nvSpPr>
        <p:spPr/>
        <p:txBody>
          <a:bodyPr/>
          <a:lstStyle/>
          <a:p>
            <a:fld id="{DCF30E6B-2AC6-421A-A33D-F500596C43F0}" type="slidenum">
              <a:rPr lang="ja-JP" altLang="en-US" smtClean="0"/>
              <a:pPr/>
              <a:t>6</a:t>
            </a:fld>
            <a:endParaRPr lang="ja-JP" altLang="en-US"/>
          </a:p>
        </p:txBody>
      </p:sp>
      <p:sp>
        <p:nvSpPr>
          <p:cNvPr id="11" name="円/楕円 10"/>
          <p:cNvSpPr/>
          <p:nvPr/>
        </p:nvSpPr>
        <p:spPr>
          <a:xfrm>
            <a:off x="2051720" y="2276872"/>
            <a:ext cx="6264696" cy="3024336"/>
          </a:xfrm>
          <a:prstGeom prst="ellipse">
            <a:avLst/>
          </a:prstGeom>
          <a:solidFill>
            <a:srgbClr val="FF33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800" dirty="0" smtClean="0">
                <a:latin typeface="AR丸ゴシック体M" panose="020B0609010101010101" pitchFamily="49" charset="-128"/>
                <a:ea typeface="AR丸ゴシック体M" panose="020B0609010101010101" pitchFamily="49" charset="-128"/>
              </a:rPr>
              <a:t>ノスタルジアを</a:t>
            </a:r>
            <a:r>
              <a:rPr lang="ja-JP" altLang="en-US" sz="2800" dirty="0">
                <a:latin typeface="AR丸ゴシック体M" panose="020B0609010101010101" pitchFamily="49" charset="-128"/>
                <a:ea typeface="AR丸ゴシック体M" panose="020B0609010101010101" pitchFamily="49" charset="-128"/>
              </a:rPr>
              <a:t>利用</a:t>
            </a:r>
            <a:r>
              <a:rPr lang="ja-JP" altLang="en-US" sz="2800" dirty="0" smtClean="0">
                <a:latin typeface="AR丸ゴシック体M" panose="020B0609010101010101" pitchFamily="49" charset="-128"/>
                <a:ea typeface="AR丸ゴシック体M" panose="020B0609010101010101" pitchFamily="49" charset="-128"/>
              </a:rPr>
              <a:t>したマーケティングは増加傾向にある！！！</a:t>
            </a:r>
            <a:endParaRPr kumimoji="1" lang="ja-JP" altLang="en-US" sz="2800" dirty="0">
              <a:latin typeface="AR丸ゴシック体M" panose="020B0609010101010101" pitchFamily="49" charset="-128"/>
              <a:ea typeface="AR丸ゴシック体M" panose="020B0609010101010101" pitchFamily="49" charset="-128"/>
            </a:endParaRPr>
          </a:p>
        </p:txBody>
      </p:sp>
    </p:spTree>
    <p:extLst>
      <p:ext uri="{BB962C8B-B14F-4D97-AF65-F5344CB8AC3E}">
        <p14:creationId xmlns:p14="http://schemas.microsoft.com/office/powerpoint/2010/main" val="34290127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1000"/>
                                        <p:tgtEl>
                                          <p:spTgt spid="11"/>
                                        </p:tgtEl>
                                      </p:cBhvr>
                                    </p:animEffect>
                                    <p:anim calcmode="lin" valueType="num">
                                      <p:cBhvr>
                                        <p:cTn id="8" dur="1000" fill="hold"/>
                                        <p:tgtEl>
                                          <p:spTgt spid="11"/>
                                        </p:tgtEl>
                                        <p:attrNameLst>
                                          <p:attrName>ppt_x</p:attrName>
                                        </p:attrNameLst>
                                      </p:cBhvr>
                                      <p:tavLst>
                                        <p:tav tm="0">
                                          <p:val>
                                            <p:strVal val="#ppt_x"/>
                                          </p:val>
                                        </p:tav>
                                        <p:tav tm="100000">
                                          <p:val>
                                            <p:strVal val="#ppt_x"/>
                                          </p:val>
                                        </p:tav>
                                      </p:tavLst>
                                    </p:anim>
                                    <p:anim calcmode="lin" valueType="num">
                                      <p:cBhvr>
                                        <p:cTn id="9"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D3B8DED0-7D42-470B-BCE1-0A82D2CA09A6}" type="datetime1">
              <a:rPr lang="ja-JP" altLang="en-US" smtClean="0">
                <a:solidFill>
                  <a:prstClr val="black">
                    <a:tint val="75000"/>
                  </a:prstClr>
                </a:solidFill>
              </a:rPr>
              <a:t>2015/9/2</a:t>
            </a:fld>
            <a:endParaRPr lang="ja-JP" altLang="en-US">
              <a:solidFill>
                <a:prstClr val="black">
                  <a:tint val="75000"/>
                </a:prstClr>
              </a:solidFill>
            </a:endParaRPr>
          </a:p>
        </p:txBody>
      </p:sp>
      <p:sp>
        <p:nvSpPr>
          <p:cNvPr id="3" name="スライド番号プレースホルダー 2"/>
          <p:cNvSpPr>
            <a:spLocks noGrp="1"/>
          </p:cNvSpPr>
          <p:nvPr>
            <p:ph type="sldNum" sz="quarter" idx="12"/>
          </p:nvPr>
        </p:nvSpPr>
        <p:spPr/>
        <p:txBody>
          <a:bodyPr/>
          <a:lstStyle/>
          <a:p>
            <a:fld id="{DCF30E6B-2AC6-421A-A33D-F500596C43F0}" type="slidenum">
              <a:rPr lang="ja-JP" altLang="en-US" smtClean="0"/>
              <a:pPr/>
              <a:t>7</a:t>
            </a:fld>
            <a:endParaRPr lang="ja-JP" altLang="en-US"/>
          </a:p>
        </p:txBody>
      </p:sp>
      <p:sp>
        <p:nvSpPr>
          <p:cNvPr id="4" name="テキスト ボックス 3"/>
          <p:cNvSpPr txBox="1"/>
          <p:nvPr/>
        </p:nvSpPr>
        <p:spPr>
          <a:xfrm>
            <a:off x="1187624" y="5949280"/>
            <a:ext cx="6338595" cy="523220"/>
          </a:xfrm>
          <a:prstGeom prst="rect">
            <a:avLst/>
          </a:prstGeom>
          <a:noFill/>
        </p:spPr>
        <p:txBody>
          <a:bodyPr wrap="none" rtlCol="0">
            <a:spAutoFit/>
          </a:bodyPr>
          <a:lstStyle/>
          <a:p>
            <a:r>
              <a:rPr lang="ja-JP" altLang="en-US" sz="1400" dirty="0"/>
              <a:t>ノスタルジア消費研究の</a:t>
            </a:r>
            <a:r>
              <a:rPr lang="ja-JP" altLang="en-US" sz="1400" dirty="0" smtClean="0"/>
              <a:t>意義～</a:t>
            </a:r>
            <a:r>
              <a:rPr lang="ja-JP" altLang="en-US" sz="1400" dirty="0"/>
              <a:t>マーケティングにおけるなつかしさの検討～ </a:t>
            </a:r>
            <a:endParaRPr lang="en-US" altLang="ja-JP" sz="1400" dirty="0" smtClean="0"/>
          </a:p>
          <a:p>
            <a:r>
              <a:rPr lang="en-US" altLang="ja-JP" sz="1400" dirty="0" smtClean="0">
                <a:hlinkClick r:id="rId3"/>
              </a:rPr>
              <a:t>http</a:t>
            </a:r>
            <a:r>
              <a:rPr lang="en-US" altLang="ja-JP" sz="1400" dirty="0">
                <a:hlinkClick r:id="rId3"/>
              </a:rPr>
              <a:t>://</a:t>
            </a:r>
            <a:r>
              <a:rPr lang="en-US" altLang="ja-JP" sz="1400" dirty="0" smtClean="0">
                <a:hlinkClick r:id="rId3"/>
              </a:rPr>
              <a:t>mizkos.jp/files/project/2011sato.pdf</a:t>
            </a:r>
            <a:endParaRPr lang="en-US" altLang="ja-JP" sz="1400" dirty="0" smtClean="0"/>
          </a:p>
        </p:txBody>
      </p:sp>
      <p:sp>
        <p:nvSpPr>
          <p:cNvPr id="5" name="テキスト ボックス 4"/>
          <p:cNvSpPr txBox="1"/>
          <p:nvPr/>
        </p:nvSpPr>
        <p:spPr>
          <a:xfrm>
            <a:off x="1026872" y="1268760"/>
            <a:ext cx="7351787" cy="3046988"/>
          </a:xfrm>
          <a:prstGeom prst="rect">
            <a:avLst/>
          </a:prstGeom>
          <a:noFill/>
        </p:spPr>
        <p:txBody>
          <a:bodyPr wrap="square" rtlCol="0">
            <a:spAutoFit/>
          </a:bodyPr>
          <a:lstStyle/>
          <a:p>
            <a:r>
              <a:rPr lang="ja-JP" altLang="en-US" sz="2400" dirty="0" smtClean="0"/>
              <a:t>近年、日本では懐かしさを感じさせる商品や広告が</a:t>
            </a:r>
            <a:endParaRPr lang="en-US" altLang="ja-JP" sz="2400" dirty="0" smtClean="0"/>
          </a:p>
          <a:p>
            <a:r>
              <a:rPr lang="ja-JP" altLang="en-US" sz="2400" dirty="0" smtClean="0"/>
              <a:t>多くみられる。とくに「</a:t>
            </a:r>
            <a:r>
              <a:rPr lang="ja-JP" altLang="en-US" sz="2400" dirty="0" smtClean="0">
                <a:solidFill>
                  <a:srgbClr val="FF0000"/>
                </a:solidFill>
              </a:rPr>
              <a:t>レトロブーム</a:t>
            </a:r>
            <a:r>
              <a:rPr lang="ja-JP" altLang="en-US" sz="2400" dirty="0" smtClean="0"/>
              <a:t>」と呼ばれる懐かしさが</a:t>
            </a:r>
            <a:endParaRPr lang="en-US" altLang="ja-JP" sz="2400" dirty="0" smtClean="0"/>
          </a:p>
          <a:p>
            <a:r>
              <a:rPr lang="ja-JP" altLang="en-US" sz="2400" dirty="0" smtClean="0"/>
              <a:t>多く好まれている。</a:t>
            </a:r>
            <a:endParaRPr lang="en-US" altLang="ja-JP" sz="2400" dirty="0" smtClean="0"/>
          </a:p>
          <a:p>
            <a:r>
              <a:rPr lang="ja-JP" altLang="en-US" sz="2400" dirty="0" smtClean="0"/>
              <a:t>　現代では、戦後から昭和後半にかけて人気を博した菓子や玩具などの復刻版が相次ぎ、懐かしさのブームはモノだけにとどまらず、広く商業やエンターテインメントの世界まで拡大している。</a:t>
            </a:r>
            <a:endParaRPr lang="ja-JP" altLang="en-US" sz="2400" dirty="0"/>
          </a:p>
        </p:txBody>
      </p:sp>
      <p:sp>
        <p:nvSpPr>
          <p:cNvPr id="7" name="テキスト ボックス 6"/>
          <p:cNvSpPr txBox="1"/>
          <p:nvPr/>
        </p:nvSpPr>
        <p:spPr>
          <a:xfrm>
            <a:off x="1251575" y="5301208"/>
            <a:ext cx="7109639" cy="369332"/>
          </a:xfrm>
          <a:prstGeom prst="rect">
            <a:avLst/>
          </a:prstGeom>
          <a:noFill/>
        </p:spPr>
        <p:txBody>
          <a:bodyPr wrap="none" rtlCol="0">
            <a:spAutoFit/>
          </a:bodyPr>
          <a:lstStyle/>
          <a:p>
            <a:r>
              <a:rPr lang="ja-JP" altLang="en-US" dirty="0"/>
              <a:t>懐かしさを利用したマーケティングが増加傾向にあるのはなぜか？</a:t>
            </a:r>
          </a:p>
        </p:txBody>
      </p:sp>
    </p:spTree>
    <p:extLst>
      <p:ext uri="{BB962C8B-B14F-4D97-AF65-F5344CB8AC3E}">
        <p14:creationId xmlns:p14="http://schemas.microsoft.com/office/powerpoint/2010/main" val="400036069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1835696" y="578755"/>
            <a:ext cx="6589199" cy="1280890"/>
          </a:xfrm>
        </p:spPr>
        <p:txBody>
          <a:bodyPr/>
          <a:lstStyle/>
          <a:p>
            <a:r>
              <a:rPr kumimoji="1" lang="ja-JP" altLang="en-US" dirty="0" smtClean="0"/>
              <a:t>ノスタルジアのメリット</a:t>
            </a:r>
            <a:endParaRPr kumimoji="1" lang="ja-JP" altLang="en-US" dirty="0"/>
          </a:p>
        </p:txBody>
      </p:sp>
      <p:sp>
        <p:nvSpPr>
          <p:cNvPr id="4" name="日付プレースホルダー 3"/>
          <p:cNvSpPr>
            <a:spLocks noGrp="1"/>
          </p:cNvSpPr>
          <p:nvPr>
            <p:ph type="dt" sz="half" idx="10"/>
          </p:nvPr>
        </p:nvSpPr>
        <p:spPr/>
        <p:txBody>
          <a:bodyPr/>
          <a:lstStyle/>
          <a:p>
            <a:fld id="{5B7E8DE4-33A6-4259-847B-F6E7474D7D98}" type="datetime1">
              <a:rPr lang="ja-JP" altLang="en-US" smtClean="0">
                <a:solidFill>
                  <a:prstClr val="black">
                    <a:tint val="75000"/>
                  </a:prstClr>
                </a:solidFill>
              </a:rPr>
              <a:t>2015/9/2</a:t>
            </a:fld>
            <a:endParaRPr lang="ja-JP" altLang="en-US">
              <a:solidFill>
                <a:prstClr val="black">
                  <a:tint val="75000"/>
                </a:prstClr>
              </a:solidFill>
            </a:endParaRPr>
          </a:p>
        </p:txBody>
      </p:sp>
      <p:sp>
        <p:nvSpPr>
          <p:cNvPr id="5" name="スライド番号プレースホルダー 4"/>
          <p:cNvSpPr>
            <a:spLocks noGrp="1"/>
          </p:cNvSpPr>
          <p:nvPr>
            <p:ph type="sldNum" sz="quarter" idx="12"/>
          </p:nvPr>
        </p:nvSpPr>
        <p:spPr/>
        <p:txBody>
          <a:bodyPr/>
          <a:lstStyle/>
          <a:p>
            <a:fld id="{DCF30E6B-2AC6-421A-A33D-F500596C43F0}" type="slidenum">
              <a:rPr lang="ja-JP" altLang="en-US" smtClean="0"/>
              <a:pPr/>
              <a:t>8</a:t>
            </a:fld>
            <a:endParaRPr lang="ja-JP" altLang="en-US"/>
          </a:p>
        </p:txBody>
      </p:sp>
      <p:pic>
        <p:nvPicPr>
          <p:cNvPr id="7" name="図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732036" y="2718048"/>
            <a:ext cx="2232249" cy="2713856"/>
          </a:xfrm>
          <a:prstGeom prst="rect">
            <a:avLst/>
          </a:prstGeom>
        </p:spPr>
      </p:pic>
      <p:pic>
        <p:nvPicPr>
          <p:cNvPr id="9" name="コンテンツ プレースホルダー 8"/>
          <p:cNvPicPr>
            <a:picLocks noGrp="1" noChangeAspect="1"/>
          </p:cNvPicPr>
          <p:nvPr>
            <p:ph idx="1"/>
          </p:nvPr>
        </p:nvPicPr>
        <p:blipFill>
          <a:blip r:embed="rId4">
            <a:extLst>
              <a:ext uri="{28A0092B-C50C-407E-A947-70E740481C1C}">
                <a14:useLocalDpi xmlns:a14="http://schemas.microsoft.com/office/drawing/2010/main" val="0"/>
              </a:ext>
            </a:extLst>
          </a:blip>
          <a:stretch>
            <a:fillRect/>
          </a:stretch>
        </p:blipFill>
        <p:spPr>
          <a:xfrm>
            <a:off x="1025613" y="2718048"/>
            <a:ext cx="2304256" cy="2865990"/>
          </a:xfrm>
        </p:spPr>
      </p:pic>
      <p:sp>
        <p:nvSpPr>
          <p:cNvPr id="11" name="テキスト ボックス 10"/>
          <p:cNvSpPr txBox="1"/>
          <p:nvPr/>
        </p:nvSpPr>
        <p:spPr>
          <a:xfrm>
            <a:off x="1259632" y="2068961"/>
            <a:ext cx="1836218" cy="461665"/>
          </a:xfrm>
          <a:prstGeom prst="rect">
            <a:avLst/>
          </a:prstGeom>
          <a:noFill/>
        </p:spPr>
        <p:txBody>
          <a:bodyPr wrap="square" rtlCol="0">
            <a:spAutoFit/>
          </a:bodyPr>
          <a:lstStyle/>
          <a:p>
            <a:r>
              <a:rPr kumimoji="1" lang="ja-JP" altLang="en-US" sz="2400" dirty="0" smtClean="0"/>
              <a:t>＜企業側＞</a:t>
            </a:r>
            <a:endParaRPr kumimoji="1" lang="ja-JP" altLang="en-US" sz="2400" dirty="0"/>
          </a:p>
        </p:txBody>
      </p:sp>
      <p:sp>
        <p:nvSpPr>
          <p:cNvPr id="12" name="テキスト ボックス 11"/>
          <p:cNvSpPr txBox="1"/>
          <p:nvPr/>
        </p:nvSpPr>
        <p:spPr>
          <a:xfrm>
            <a:off x="5867116" y="2068961"/>
            <a:ext cx="1723549" cy="400110"/>
          </a:xfrm>
          <a:prstGeom prst="rect">
            <a:avLst/>
          </a:prstGeom>
          <a:noFill/>
        </p:spPr>
        <p:txBody>
          <a:bodyPr wrap="none" rtlCol="0">
            <a:spAutoFit/>
          </a:bodyPr>
          <a:lstStyle/>
          <a:p>
            <a:r>
              <a:rPr kumimoji="1" lang="ja-JP" altLang="en-US" sz="2000" dirty="0" smtClean="0"/>
              <a:t>＜消費者側＞</a:t>
            </a:r>
            <a:endParaRPr kumimoji="1" lang="ja-JP" altLang="en-US" sz="2000" dirty="0"/>
          </a:p>
        </p:txBody>
      </p:sp>
      <p:sp>
        <p:nvSpPr>
          <p:cNvPr id="15" name="雲形吹き出し 14"/>
          <p:cNvSpPr/>
          <p:nvPr/>
        </p:nvSpPr>
        <p:spPr>
          <a:xfrm rot="1603647">
            <a:off x="2713594" y="1332912"/>
            <a:ext cx="3023308" cy="1872208"/>
          </a:xfrm>
          <a:prstGeom prst="cloudCallout">
            <a:avLst>
              <a:gd name="adj1" fmla="val -18823"/>
              <a:gd name="adj2" fmla="val 106621"/>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 name="雲形吹き出し 15"/>
          <p:cNvSpPr/>
          <p:nvPr/>
        </p:nvSpPr>
        <p:spPr>
          <a:xfrm rot="12240645">
            <a:off x="3345168" y="3610146"/>
            <a:ext cx="2395243" cy="2236611"/>
          </a:xfrm>
          <a:prstGeom prst="cloudCallout">
            <a:avLst>
              <a:gd name="adj1" fmla="val -92705"/>
              <a:gd name="adj2" fmla="val 65483"/>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テキスト ボックス 16"/>
          <p:cNvSpPr txBox="1"/>
          <p:nvPr/>
        </p:nvSpPr>
        <p:spPr>
          <a:xfrm>
            <a:off x="2993751" y="1846497"/>
            <a:ext cx="2441694" cy="584775"/>
          </a:xfrm>
          <a:prstGeom prst="rect">
            <a:avLst/>
          </a:prstGeom>
          <a:noFill/>
        </p:spPr>
        <p:txBody>
          <a:bodyPr wrap="none" rtlCol="0">
            <a:spAutoFit/>
          </a:bodyPr>
          <a:lstStyle/>
          <a:p>
            <a:r>
              <a:rPr kumimoji="1" lang="ja-JP" altLang="en-US" sz="1600" dirty="0" smtClean="0"/>
              <a:t>マーケティング費用</a:t>
            </a:r>
            <a:endParaRPr kumimoji="1" lang="en-US" altLang="ja-JP" sz="1600" dirty="0" smtClean="0"/>
          </a:p>
          <a:p>
            <a:r>
              <a:rPr kumimoji="1" lang="ja-JP" altLang="en-US" sz="1600" dirty="0" smtClean="0"/>
              <a:t>が低コストに抑えられる</a:t>
            </a:r>
            <a:endParaRPr kumimoji="1" lang="ja-JP" altLang="en-US" sz="1600" dirty="0"/>
          </a:p>
        </p:txBody>
      </p:sp>
      <p:sp>
        <p:nvSpPr>
          <p:cNvPr id="18" name="テキスト ボックス 17"/>
          <p:cNvSpPr txBox="1"/>
          <p:nvPr/>
        </p:nvSpPr>
        <p:spPr>
          <a:xfrm>
            <a:off x="3642542" y="4297474"/>
            <a:ext cx="1800493" cy="923330"/>
          </a:xfrm>
          <a:prstGeom prst="rect">
            <a:avLst/>
          </a:prstGeom>
          <a:noFill/>
        </p:spPr>
        <p:txBody>
          <a:bodyPr wrap="none" rtlCol="0">
            <a:spAutoFit/>
          </a:bodyPr>
          <a:lstStyle/>
          <a:p>
            <a:r>
              <a:rPr kumimoji="1" lang="ja-JP" altLang="en-US" dirty="0" smtClean="0">
                <a:solidFill>
                  <a:srgbClr val="FF0000"/>
                </a:solidFill>
              </a:rPr>
              <a:t>なつかしい！！</a:t>
            </a:r>
            <a:endParaRPr kumimoji="1" lang="en-US" altLang="ja-JP" dirty="0" smtClean="0">
              <a:solidFill>
                <a:srgbClr val="FF0000"/>
              </a:solidFill>
            </a:endParaRPr>
          </a:p>
          <a:p>
            <a:r>
              <a:rPr kumimoji="1" lang="ja-JP" altLang="en-US" dirty="0" smtClean="0"/>
              <a:t>昔あんなことも</a:t>
            </a:r>
            <a:endParaRPr kumimoji="1" lang="en-US" altLang="ja-JP" dirty="0" smtClean="0"/>
          </a:p>
          <a:p>
            <a:r>
              <a:rPr kumimoji="1" lang="ja-JP" altLang="en-US" dirty="0" smtClean="0"/>
              <a:t>あったな</a:t>
            </a:r>
            <a:r>
              <a:rPr lang="en-US" altLang="ja-JP" dirty="0"/>
              <a:t>…</a:t>
            </a:r>
            <a:endParaRPr kumimoji="1" lang="ja-JP" altLang="en-US" dirty="0"/>
          </a:p>
        </p:txBody>
      </p:sp>
    </p:spTree>
    <p:extLst>
      <p:ext uri="{BB962C8B-B14F-4D97-AF65-F5344CB8AC3E}">
        <p14:creationId xmlns:p14="http://schemas.microsoft.com/office/powerpoint/2010/main" val="157022194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p:cNvSpPr>
            <a:spLocks noGrp="1"/>
          </p:cNvSpPr>
          <p:nvPr>
            <p:ph type="dt" sz="half" idx="10"/>
          </p:nvPr>
        </p:nvSpPr>
        <p:spPr/>
        <p:txBody>
          <a:bodyPr/>
          <a:lstStyle/>
          <a:p>
            <a:fld id="{51873C4A-FBF3-40C2-A40E-907C727B4CA5}" type="datetime1">
              <a:rPr lang="ja-JP" altLang="en-US" smtClean="0">
                <a:solidFill>
                  <a:prstClr val="black">
                    <a:tint val="75000"/>
                  </a:prstClr>
                </a:solidFill>
              </a:rPr>
              <a:t>2015/9/2</a:t>
            </a:fld>
            <a:endParaRPr lang="ja-JP" altLang="en-US">
              <a:solidFill>
                <a:prstClr val="black">
                  <a:tint val="75000"/>
                </a:prstClr>
              </a:solidFill>
            </a:endParaRPr>
          </a:p>
        </p:txBody>
      </p:sp>
      <p:sp>
        <p:nvSpPr>
          <p:cNvPr id="5" name="スライド番号プレースホルダー 4"/>
          <p:cNvSpPr>
            <a:spLocks noGrp="1"/>
          </p:cNvSpPr>
          <p:nvPr>
            <p:ph type="sldNum" sz="quarter" idx="12"/>
          </p:nvPr>
        </p:nvSpPr>
        <p:spPr/>
        <p:txBody>
          <a:bodyPr/>
          <a:lstStyle/>
          <a:p>
            <a:fld id="{DCF30E6B-2AC6-421A-A33D-F500596C43F0}" type="slidenum">
              <a:rPr lang="ja-JP" altLang="en-US" smtClean="0"/>
              <a:pPr/>
              <a:t>9</a:t>
            </a:fld>
            <a:endParaRPr lang="ja-JP" altLang="en-US"/>
          </a:p>
        </p:txBody>
      </p:sp>
      <p:sp>
        <p:nvSpPr>
          <p:cNvPr id="6" name="円/楕円 5"/>
          <p:cNvSpPr/>
          <p:nvPr/>
        </p:nvSpPr>
        <p:spPr>
          <a:xfrm>
            <a:off x="1691680" y="764704"/>
            <a:ext cx="6192688" cy="446449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3200" dirty="0" smtClean="0"/>
              <a:t>ノスタルジアを利用したマーケティング市場の拡大に伴い</a:t>
            </a:r>
            <a:endParaRPr lang="en-US" altLang="ja-JP" sz="3200" dirty="0" smtClean="0"/>
          </a:p>
          <a:p>
            <a:pPr algn="ctr"/>
            <a:r>
              <a:rPr lang="ja-JP" altLang="en-US" sz="3200" dirty="0" smtClean="0"/>
              <a:t>実際の事例を見ていく</a:t>
            </a:r>
            <a:endParaRPr kumimoji="1" lang="ja-JP" altLang="en-US" sz="3200" dirty="0"/>
          </a:p>
        </p:txBody>
      </p:sp>
    </p:spTree>
    <p:extLst>
      <p:ext uri="{BB962C8B-B14F-4D97-AF65-F5344CB8AC3E}">
        <p14:creationId xmlns:p14="http://schemas.microsoft.com/office/powerpoint/2010/main" val="2894662033"/>
      </p:ext>
    </p:extLst>
  </p:cSld>
  <p:clrMapOvr>
    <a:masterClrMapping/>
  </p:clrMapOvr>
  <p:timing>
    <p:tnLst>
      <p:par>
        <p:cTn id="1" dur="indefinite" restart="never" nodeType="tmRoot"/>
      </p:par>
    </p:tnLst>
  </p:timing>
</p:sld>
</file>

<file path=ppt/theme/theme1.xml><?xml version="1.0" encoding="utf-8"?>
<a:theme xmlns:a="http://schemas.openxmlformats.org/drawingml/2006/main" name="5_ウィスプ">
  <a:themeElements>
    <a:clrScheme name="ウィスプ">
      <a:dk1>
        <a:sysClr val="windowText" lastClr="000000"/>
      </a:dk1>
      <a:lt1>
        <a:sysClr val="window" lastClr="FFFFFF"/>
      </a:lt1>
      <a:dk2>
        <a:srgbClr val="2E5369"/>
      </a:dk2>
      <a:lt2>
        <a:srgbClr val="CFE2E7"/>
      </a:lt2>
      <a:accent1>
        <a:srgbClr val="353535"/>
      </a:accent1>
      <a:accent2>
        <a:srgbClr val="1CACE3"/>
      </a:accent2>
      <a:accent3>
        <a:srgbClr val="265991"/>
      </a:accent3>
      <a:accent4>
        <a:srgbClr val="7E40CC"/>
      </a:accent4>
      <a:accent5>
        <a:srgbClr val="B927E9"/>
      </a:accent5>
      <a:accent6>
        <a:srgbClr val="E833BF"/>
      </a:accent6>
      <a:hlink>
        <a:srgbClr val="2DA0F1"/>
      </a:hlink>
      <a:folHlink>
        <a:srgbClr val="7ED1E6"/>
      </a:folHlink>
    </a:clrScheme>
    <a:fontScheme name="ウィスプ">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ウィスプ">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 xmlns:thm15="http://schemas.microsoft.com/office/thememl/2012/main" name="Wisp" id="{7CB32D59-10C0-40DD-B7BD-2E94284A981C}" vid="{4F34B87B-9C7A-41AE-A6CB-48536223DFFD}"/>
    </a:ext>
  </a:extLst>
</a:theme>
</file>

<file path=ppt/theme/theme2.xml><?xml version="1.0" encoding="utf-8"?>
<a:theme xmlns:a="http://schemas.openxmlformats.org/drawingml/2006/main" name="3_ウィスプ">
  <a:themeElements>
    <a:clrScheme name="ウィスプ">
      <a:dk1>
        <a:sysClr val="windowText" lastClr="000000"/>
      </a:dk1>
      <a:lt1>
        <a:sysClr val="window" lastClr="FFFFFF"/>
      </a:lt1>
      <a:dk2>
        <a:srgbClr val="2E5369"/>
      </a:dk2>
      <a:lt2>
        <a:srgbClr val="CFE2E7"/>
      </a:lt2>
      <a:accent1>
        <a:srgbClr val="353535"/>
      </a:accent1>
      <a:accent2>
        <a:srgbClr val="1CACE3"/>
      </a:accent2>
      <a:accent3>
        <a:srgbClr val="265991"/>
      </a:accent3>
      <a:accent4>
        <a:srgbClr val="7E40CC"/>
      </a:accent4>
      <a:accent5>
        <a:srgbClr val="B927E9"/>
      </a:accent5>
      <a:accent6>
        <a:srgbClr val="E833BF"/>
      </a:accent6>
      <a:hlink>
        <a:srgbClr val="2DA0F1"/>
      </a:hlink>
      <a:folHlink>
        <a:srgbClr val="7ED1E6"/>
      </a:folHlink>
    </a:clrScheme>
    <a:fontScheme name="ウィスプ">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ウィスプ">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 xmlns:thm15="http://schemas.microsoft.com/office/thememl/2012/main" name="Wisp" id="{7CB32D59-10C0-40DD-B7BD-2E94284A981C}" vid="{4F34B87B-9C7A-41AE-A6CB-48536223DFFD}"/>
    </a:ext>
  </a:extLst>
</a:theme>
</file>

<file path=ppt/theme/theme3.xml><?xml version="1.0" encoding="utf-8"?>
<a:theme xmlns:a="http://schemas.openxmlformats.org/drawingml/2006/main" name="4_ウィスプ">
  <a:themeElements>
    <a:clrScheme name="ウィスプ">
      <a:dk1>
        <a:sysClr val="windowText" lastClr="000000"/>
      </a:dk1>
      <a:lt1>
        <a:sysClr val="window" lastClr="FFFFFF"/>
      </a:lt1>
      <a:dk2>
        <a:srgbClr val="2E5369"/>
      </a:dk2>
      <a:lt2>
        <a:srgbClr val="CFE2E7"/>
      </a:lt2>
      <a:accent1>
        <a:srgbClr val="353535"/>
      </a:accent1>
      <a:accent2>
        <a:srgbClr val="1CACE3"/>
      </a:accent2>
      <a:accent3>
        <a:srgbClr val="265991"/>
      </a:accent3>
      <a:accent4>
        <a:srgbClr val="7E40CC"/>
      </a:accent4>
      <a:accent5>
        <a:srgbClr val="B927E9"/>
      </a:accent5>
      <a:accent6>
        <a:srgbClr val="E833BF"/>
      </a:accent6>
      <a:hlink>
        <a:srgbClr val="2DA0F1"/>
      </a:hlink>
      <a:folHlink>
        <a:srgbClr val="7ED1E6"/>
      </a:folHlink>
    </a:clrScheme>
    <a:fontScheme name="ウィスプ">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ウィスプ">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 xmlns:thm15="http://schemas.microsoft.com/office/thememl/2012/main" name="Wisp" id="{7CB32D59-10C0-40DD-B7BD-2E94284A981C}" vid="{4F34B87B-9C7A-41AE-A6CB-48536223DFFD}"/>
    </a:ext>
  </a:extLst>
</a:theme>
</file>

<file path=ppt/theme/theme4.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2606</TotalTime>
  <Words>1706</Words>
  <Application>Microsoft Office PowerPoint</Application>
  <PresentationFormat>画面に合わせる (4:3)</PresentationFormat>
  <Paragraphs>283</Paragraphs>
  <Slides>31</Slides>
  <Notes>23</Notes>
  <HiddenSlides>0</HiddenSlides>
  <MMClips>0</MMClips>
  <ScaleCrop>false</ScaleCrop>
  <HeadingPairs>
    <vt:vector size="4" baseType="variant">
      <vt:variant>
        <vt:lpstr>テーマ</vt:lpstr>
      </vt:variant>
      <vt:variant>
        <vt:i4>3</vt:i4>
      </vt:variant>
      <vt:variant>
        <vt:lpstr>スライド タイトル</vt:lpstr>
      </vt:variant>
      <vt:variant>
        <vt:i4>31</vt:i4>
      </vt:variant>
    </vt:vector>
  </HeadingPairs>
  <TitlesOfParts>
    <vt:vector size="34" baseType="lpstr">
      <vt:lpstr>5_ウィスプ</vt:lpstr>
      <vt:lpstr>3_ウィスプ</vt:lpstr>
      <vt:lpstr>4_ウィスプ</vt:lpstr>
      <vt:lpstr>ノスタルジア マーケティング</vt:lpstr>
      <vt:lpstr>目次</vt:lpstr>
      <vt:lpstr>はじめに</vt:lpstr>
      <vt:lpstr>ノスタルジアとは</vt:lpstr>
      <vt:lpstr>ノスタルジアを利用した商品</vt:lpstr>
      <vt:lpstr>復刻商品の売上市場も拡大</vt:lpstr>
      <vt:lpstr>PowerPoint プレゼンテーション</vt:lpstr>
      <vt:lpstr>ノスタルジアのメリット</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事例からわかること</vt:lpstr>
      <vt:lpstr>問題意識</vt:lpstr>
      <vt:lpstr>先行研究のレビュー</vt:lpstr>
      <vt:lpstr>先行研究のレビュー</vt:lpstr>
      <vt:lpstr>先行研究のレビュー</vt:lpstr>
      <vt:lpstr>PowerPoint プレゼンテーション</vt:lpstr>
      <vt:lpstr>媒体がもたらすノスタルジアが購買行動に及ぼす効果</vt:lpstr>
      <vt:lpstr>PowerPoint プレゼンテーション</vt:lpstr>
      <vt:lpstr>PowerPoint プレゼンテーション</vt:lpstr>
      <vt:lpstr>研究目的</vt:lpstr>
      <vt:lpstr>仮説導出</vt:lpstr>
      <vt:lpstr>仮説導出</vt:lpstr>
      <vt:lpstr>仮説導出</vt:lpstr>
      <vt:lpstr>仮説</vt:lpstr>
      <vt:lpstr>仮説</vt:lpstr>
      <vt:lpstr>今後の課題</vt:lpstr>
      <vt:lpstr>PowerPoint プレゼンテーション</vt:lpstr>
      <vt:lpstr>PowerPoint プレゼンテーション</vt:lpstr>
    </vt:vector>
  </TitlesOfParts>
  <Company>TOYO UNIV</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ノスタルジア マーケティング(仮)</dc:title>
  <dc:creator>TOYO UNIV</dc:creator>
  <cp:lastModifiedBy>MIYAKO</cp:lastModifiedBy>
  <cp:revision>263</cp:revision>
  <cp:lastPrinted>2015-08-21T06:19:47Z</cp:lastPrinted>
  <dcterms:created xsi:type="dcterms:W3CDTF">2015-06-15T02:31:20Z</dcterms:created>
  <dcterms:modified xsi:type="dcterms:W3CDTF">2015-09-02T13:49:25Z</dcterms:modified>
</cp:coreProperties>
</file>